
<file path=[Content_Types].xml><?xml version="1.0" encoding="utf-8"?>
<Types xmlns="http://schemas.openxmlformats.org/package/2006/content-types"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1.xml" ContentType="application/vnd.openxmlformats-officedocument.drawingml.diagramData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theme/themeOverride1.xml" ContentType="application/vnd.openxmlformats-officedocument.themeOverr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commentAuthors.xml" ContentType="application/vnd.openxmlformats-officedocument.presentationml.commentAuthor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colors8.xml" ContentType="application/vnd.openxmlformats-officedocument.drawingml.diagramColors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diagrams/drawing7.xml" ContentType="application/vnd.ms-office.drawingml.diagramDrawing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colors4.xml" ContentType="application/vnd.openxmlformats-officedocument.drawingml.diagramColors+xml"/>
  <Override PartName="/ppt/notesSlides/notesSlide5.xml" ContentType="application/vnd.openxmlformats-officedocument.presentationml.notesSlide+xml"/>
  <Override PartName="/ppt/diagrams/quickStyle7.xml" ContentType="application/vnd.openxmlformats-officedocument.drawingml.diagramStyle+xml"/>
  <Override PartName="/ppt/diagrams/layout11.xml" ContentType="application/vnd.openxmlformats-officedocument.drawingml.diagramLayout+xml"/>
  <Override PartName="/ppt/diagrams/drawing5.xml" ContentType="application/vnd.ms-office.drawingml.diagramDrawing+xml"/>
  <Override PartName="/ppt/diagrams/drawing10.xml" ContentType="application/vnd.ms-office.drawingml.diagramDrawing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diagrams/colors2.xml" ContentType="application/vnd.openxmlformats-officedocument.drawingml.diagramColors+xml"/>
  <Override PartName="/ppt/notesSlides/notesSlide3.xml" ContentType="application/vnd.openxmlformats-officedocument.presentationml.notesSlide+xml"/>
  <Override PartName="/ppt/diagrams/quickStyle5.xml" ContentType="application/vnd.openxmlformats-officedocument.drawingml.diagramStyle+xml"/>
  <Override PartName="/ppt/diagrams/drawing3.xml" ContentType="application/vnd.ms-office.drawingml.diagramDrawing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colors10.xml" ContentType="application/vnd.openxmlformats-officedocument.drawingml.diagramColors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diagrams/layout6.xml" ContentType="application/vnd.openxmlformats-officedocument.drawingml.diagramLayout+xml"/>
  <Override PartName="/ppt/diagrams/data9.xml" ContentType="application/vnd.openxmlformats-officedocument.drawingml.diagramData+xml"/>
  <Override PartName="/ppt/diagrams/data10.xml" ContentType="application/vnd.openxmlformats-officedocument.drawingml.diagramData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diagrams/layout4.xml" ContentType="application/vnd.openxmlformats-officedocument.drawingml.diagramLayout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Default Extension="wdp" ContentType="image/vnd.ms-photo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drawing8.xml" ContentType="application/vnd.ms-office.drawingml.diagramDrawing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notesSlides/notesSlide6.xml" ContentType="application/vnd.openxmlformats-officedocument.presentationml.notesSlide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6.xml" ContentType="application/vnd.ms-office.drawingml.diagramDrawing+xml"/>
  <Override PartName="/ppt/diagrams/drawing11.xml" ContentType="application/vnd.ms-office.drawingml.diagramDrawing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notesSlides/notesSlide4.xml" ContentType="application/vnd.openxmlformats-officedocument.presentationml.notesSlide+xml"/>
  <Override PartName="/ppt/diagrams/quickStyle6.xml" ContentType="application/vnd.openxmlformats-officedocument.drawingml.diagramStyle+xml"/>
  <Override PartName="/docProps/core.xml" ContentType="application/vnd.openxmlformats-package.core-properties+xml"/>
  <Override PartName="/ppt/diagrams/drawing4.xml" ContentType="application/vnd.ms-office.drawingml.diagramDrawing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4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2" r:id="rId6"/>
    <p:sldId id="260" r:id="rId7"/>
    <p:sldId id="263" r:id="rId8"/>
    <p:sldId id="264" r:id="rId9"/>
    <p:sldId id="266" r:id="rId10"/>
    <p:sldId id="265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KSES" initials="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3382" autoAdjust="0"/>
    <p:restoredTop sz="94660"/>
  </p:normalViewPr>
  <p:slideViewPr>
    <p:cSldViewPr snapToGrid="0">
      <p:cViewPr>
        <p:scale>
          <a:sx n="69" d="100"/>
          <a:sy n="69" d="100"/>
        </p:scale>
        <p:origin x="-816" y="-1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1#3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345DE5-E542-41FB-B5E5-4551787F2AE3}" type="doc">
      <dgm:prSet loTypeId="urn:microsoft.com/office/officeart/2005/8/layout/default#1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id-ID"/>
        </a:p>
      </dgm:t>
    </dgm:pt>
    <dgm:pt modelId="{220CC118-66BC-4BC4-A65D-F59E2EEFCAD6}">
      <dgm:prSet phldrT="[Text]"/>
      <dgm:spPr/>
      <dgm:t>
        <a:bodyPr/>
        <a:lstStyle/>
        <a:p>
          <a:r>
            <a:rPr lang="id-ID" smtClean="0"/>
            <a:t>GC</a:t>
          </a:r>
          <a:br>
            <a:rPr lang="id-ID" smtClean="0"/>
          </a:br>
          <a:r>
            <a:rPr lang="id-ID" smtClean="0"/>
            <a:t>(Group Chat)</a:t>
          </a:r>
          <a:endParaRPr lang="id-ID" dirty="0"/>
        </a:p>
      </dgm:t>
    </dgm:pt>
    <dgm:pt modelId="{544DD759-AA84-457E-AE6D-EDFBB0180532}" type="parTrans" cxnId="{E3A21386-8CDA-459F-BAA1-629744D3ECD2}">
      <dgm:prSet/>
      <dgm:spPr/>
      <dgm:t>
        <a:bodyPr/>
        <a:lstStyle/>
        <a:p>
          <a:endParaRPr lang="id-ID"/>
        </a:p>
      </dgm:t>
    </dgm:pt>
    <dgm:pt modelId="{3F877205-B9DC-4076-8700-74C24A32404D}" type="sibTrans" cxnId="{E3A21386-8CDA-459F-BAA1-629744D3ECD2}">
      <dgm:prSet/>
      <dgm:spPr/>
      <dgm:t>
        <a:bodyPr/>
        <a:lstStyle/>
        <a:p>
          <a:endParaRPr lang="id-ID"/>
        </a:p>
      </dgm:t>
    </dgm:pt>
    <dgm:pt modelId="{811D6E55-F8D1-459A-9635-69E27FC06E08}">
      <dgm:prSet phldrT="[Text]" custT="1"/>
      <dgm:spPr/>
      <dgm:t>
        <a:bodyPr/>
        <a:lstStyle/>
        <a:p>
          <a:r>
            <a:rPr lang="id-ID" sz="4200" smtClean="0"/>
            <a:t>CP</a:t>
          </a:r>
          <a:br>
            <a:rPr lang="id-ID" sz="4200" smtClean="0"/>
          </a:br>
          <a:r>
            <a:rPr lang="id-ID" sz="3600" smtClean="0"/>
            <a:t>(Chat Personal)</a:t>
          </a:r>
        </a:p>
      </dgm:t>
    </dgm:pt>
    <dgm:pt modelId="{3C4F97D9-6D1C-40B3-8458-D968D6254CF4}" type="parTrans" cxnId="{66DDA95E-64BD-475A-80DB-8E303439E649}">
      <dgm:prSet/>
      <dgm:spPr/>
      <dgm:t>
        <a:bodyPr/>
        <a:lstStyle/>
        <a:p>
          <a:endParaRPr lang="id-ID"/>
        </a:p>
      </dgm:t>
    </dgm:pt>
    <dgm:pt modelId="{05EAB294-D4E5-4785-88AD-CDE10DF6E32F}" type="sibTrans" cxnId="{66DDA95E-64BD-475A-80DB-8E303439E649}">
      <dgm:prSet/>
      <dgm:spPr/>
      <dgm:t>
        <a:bodyPr/>
        <a:lstStyle/>
        <a:p>
          <a:endParaRPr lang="id-ID"/>
        </a:p>
      </dgm:t>
    </dgm:pt>
    <dgm:pt modelId="{201ABFA1-9C8E-4888-94F7-81AC75F1FF0F}">
      <dgm:prSet phldrT="[Text]"/>
      <dgm:spPr/>
      <dgm:t>
        <a:bodyPr/>
        <a:lstStyle/>
        <a:p>
          <a:r>
            <a:rPr lang="id-ID" smtClean="0"/>
            <a:t>Postingan</a:t>
          </a:r>
          <a:endParaRPr lang="en-US" dirty="0"/>
        </a:p>
      </dgm:t>
    </dgm:pt>
    <dgm:pt modelId="{67294CFD-4756-46BF-BCE7-E9466588DCCD}" type="parTrans" cxnId="{A01042D7-5C9D-450F-9D3B-122D45E78F8C}">
      <dgm:prSet/>
      <dgm:spPr/>
      <dgm:t>
        <a:bodyPr/>
        <a:lstStyle/>
        <a:p>
          <a:endParaRPr lang="id-ID"/>
        </a:p>
      </dgm:t>
    </dgm:pt>
    <dgm:pt modelId="{542E40EF-D187-44C5-906D-8510B0137CCE}" type="sibTrans" cxnId="{A01042D7-5C9D-450F-9D3B-122D45E78F8C}">
      <dgm:prSet/>
      <dgm:spPr/>
      <dgm:t>
        <a:bodyPr/>
        <a:lstStyle/>
        <a:p>
          <a:endParaRPr lang="id-ID"/>
        </a:p>
      </dgm:t>
    </dgm:pt>
    <dgm:pt modelId="{76D08DBB-54AC-41F6-B73A-B8CF56806CD0}">
      <dgm:prSet phldrT="[Text]"/>
      <dgm:spPr/>
      <dgm:t>
        <a:bodyPr/>
        <a:lstStyle/>
        <a:p>
          <a:r>
            <a:rPr lang="id-ID" smtClean="0"/>
            <a:t>Upload Materi</a:t>
          </a:r>
          <a:endParaRPr lang="id-ID" dirty="0"/>
        </a:p>
      </dgm:t>
    </dgm:pt>
    <dgm:pt modelId="{5266A243-F049-48A2-9CFE-7FC47E08C799}" type="parTrans" cxnId="{A14394F6-D305-4329-9947-DFA5D687819E}">
      <dgm:prSet/>
      <dgm:spPr/>
      <dgm:t>
        <a:bodyPr/>
        <a:lstStyle/>
        <a:p>
          <a:endParaRPr lang="id-ID"/>
        </a:p>
      </dgm:t>
    </dgm:pt>
    <dgm:pt modelId="{482A4E09-170E-49D1-B999-4981FB6C1F10}" type="sibTrans" cxnId="{A14394F6-D305-4329-9947-DFA5D687819E}">
      <dgm:prSet/>
      <dgm:spPr/>
      <dgm:t>
        <a:bodyPr/>
        <a:lstStyle/>
        <a:p>
          <a:endParaRPr lang="id-ID"/>
        </a:p>
      </dgm:t>
    </dgm:pt>
    <dgm:pt modelId="{E8453ECF-E5DD-4F97-B747-22DEE841B4AD}" type="pres">
      <dgm:prSet presAssocID="{79345DE5-E542-41FB-B5E5-4551787F2AE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D"/>
        </a:p>
      </dgm:t>
    </dgm:pt>
    <dgm:pt modelId="{98A0780C-B3E5-4273-B449-AA559540E3E3}" type="pres">
      <dgm:prSet presAssocID="{220CC118-66BC-4BC4-A65D-F59E2EEFCAD6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87092E50-0895-4295-B6C7-F46BCD5F18AF}" type="pres">
      <dgm:prSet presAssocID="{3F877205-B9DC-4076-8700-74C24A32404D}" presName="sibTrans" presStyleCnt="0"/>
      <dgm:spPr/>
    </dgm:pt>
    <dgm:pt modelId="{266F9DCE-3628-4DF2-9D2E-EC4C10B68BD2}" type="pres">
      <dgm:prSet presAssocID="{811D6E55-F8D1-459A-9635-69E27FC06E08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FFE72CE2-9B2F-4FE9-A318-E2C934FA81D6}" type="pres">
      <dgm:prSet presAssocID="{05EAB294-D4E5-4785-88AD-CDE10DF6E32F}" presName="sibTrans" presStyleCnt="0"/>
      <dgm:spPr/>
    </dgm:pt>
    <dgm:pt modelId="{CAE9686B-D27E-4108-A570-438933B27169}" type="pres">
      <dgm:prSet presAssocID="{201ABFA1-9C8E-4888-94F7-81AC75F1FF0F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A90B3A38-4435-45CD-B9DC-B471EBF80149}" type="pres">
      <dgm:prSet presAssocID="{542E40EF-D187-44C5-906D-8510B0137CCE}" presName="sibTrans" presStyleCnt="0"/>
      <dgm:spPr/>
    </dgm:pt>
    <dgm:pt modelId="{207D99EE-FB6E-401A-A50C-C57D776E00AF}" type="pres">
      <dgm:prSet presAssocID="{76D08DBB-54AC-41F6-B73A-B8CF56806CD0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</dgm:ptLst>
  <dgm:cxnLst>
    <dgm:cxn modelId="{0E67C3CB-E0E7-4B3B-BC30-9AC82B3891D2}" type="presOf" srcId="{201ABFA1-9C8E-4888-94F7-81AC75F1FF0F}" destId="{CAE9686B-D27E-4108-A570-438933B27169}" srcOrd="0" destOrd="0" presId="urn:microsoft.com/office/officeart/2005/8/layout/default#1"/>
    <dgm:cxn modelId="{A01042D7-5C9D-450F-9D3B-122D45E78F8C}" srcId="{79345DE5-E542-41FB-B5E5-4551787F2AE3}" destId="{201ABFA1-9C8E-4888-94F7-81AC75F1FF0F}" srcOrd="2" destOrd="0" parTransId="{67294CFD-4756-46BF-BCE7-E9466588DCCD}" sibTransId="{542E40EF-D187-44C5-906D-8510B0137CCE}"/>
    <dgm:cxn modelId="{A2BC0021-6635-47A6-A327-ABBE181E84E9}" type="presOf" srcId="{811D6E55-F8D1-459A-9635-69E27FC06E08}" destId="{266F9DCE-3628-4DF2-9D2E-EC4C10B68BD2}" srcOrd="0" destOrd="0" presId="urn:microsoft.com/office/officeart/2005/8/layout/default#1"/>
    <dgm:cxn modelId="{E3A21386-8CDA-459F-BAA1-629744D3ECD2}" srcId="{79345DE5-E542-41FB-B5E5-4551787F2AE3}" destId="{220CC118-66BC-4BC4-A65D-F59E2EEFCAD6}" srcOrd="0" destOrd="0" parTransId="{544DD759-AA84-457E-AE6D-EDFBB0180532}" sibTransId="{3F877205-B9DC-4076-8700-74C24A32404D}"/>
    <dgm:cxn modelId="{3C17DF9A-12FE-49FF-873D-1D1D0D0218F2}" type="presOf" srcId="{76D08DBB-54AC-41F6-B73A-B8CF56806CD0}" destId="{207D99EE-FB6E-401A-A50C-C57D776E00AF}" srcOrd="0" destOrd="0" presId="urn:microsoft.com/office/officeart/2005/8/layout/default#1"/>
    <dgm:cxn modelId="{A14394F6-D305-4329-9947-DFA5D687819E}" srcId="{79345DE5-E542-41FB-B5E5-4551787F2AE3}" destId="{76D08DBB-54AC-41F6-B73A-B8CF56806CD0}" srcOrd="3" destOrd="0" parTransId="{5266A243-F049-48A2-9CFE-7FC47E08C799}" sibTransId="{482A4E09-170E-49D1-B999-4981FB6C1F10}"/>
    <dgm:cxn modelId="{B9BFA11F-BF4D-4080-AF15-810D3D9E49F8}" type="presOf" srcId="{79345DE5-E542-41FB-B5E5-4551787F2AE3}" destId="{E8453ECF-E5DD-4F97-B747-22DEE841B4AD}" srcOrd="0" destOrd="0" presId="urn:microsoft.com/office/officeart/2005/8/layout/default#1"/>
    <dgm:cxn modelId="{66DDA95E-64BD-475A-80DB-8E303439E649}" srcId="{79345DE5-E542-41FB-B5E5-4551787F2AE3}" destId="{811D6E55-F8D1-459A-9635-69E27FC06E08}" srcOrd="1" destOrd="0" parTransId="{3C4F97D9-6D1C-40B3-8458-D968D6254CF4}" sibTransId="{05EAB294-D4E5-4785-88AD-CDE10DF6E32F}"/>
    <dgm:cxn modelId="{FB07719B-6F30-4827-B099-8FAE0DDDEFD3}" type="presOf" srcId="{220CC118-66BC-4BC4-A65D-F59E2EEFCAD6}" destId="{98A0780C-B3E5-4273-B449-AA559540E3E3}" srcOrd="0" destOrd="0" presId="urn:microsoft.com/office/officeart/2005/8/layout/default#1"/>
    <dgm:cxn modelId="{36535D73-7F4B-42B7-B324-BC4277EBA86A}" type="presParOf" srcId="{E8453ECF-E5DD-4F97-B747-22DEE841B4AD}" destId="{98A0780C-B3E5-4273-B449-AA559540E3E3}" srcOrd="0" destOrd="0" presId="urn:microsoft.com/office/officeart/2005/8/layout/default#1"/>
    <dgm:cxn modelId="{F0B0457A-782B-4D9F-BEA8-290C604DFE81}" type="presParOf" srcId="{E8453ECF-E5DD-4F97-B747-22DEE841B4AD}" destId="{87092E50-0895-4295-B6C7-F46BCD5F18AF}" srcOrd="1" destOrd="0" presId="urn:microsoft.com/office/officeart/2005/8/layout/default#1"/>
    <dgm:cxn modelId="{3F5B6463-A129-49ED-90CE-24AA3B593E3A}" type="presParOf" srcId="{E8453ECF-E5DD-4F97-B747-22DEE841B4AD}" destId="{266F9DCE-3628-4DF2-9D2E-EC4C10B68BD2}" srcOrd="2" destOrd="0" presId="urn:microsoft.com/office/officeart/2005/8/layout/default#1"/>
    <dgm:cxn modelId="{2C32693E-B7A3-40B6-BA54-FEB3FF3D4117}" type="presParOf" srcId="{E8453ECF-E5DD-4F97-B747-22DEE841B4AD}" destId="{FFE72CE2-9B2F-4FE9-A318-E2C934FA81D6}" srcOrd="3" destOrd="0" presId="urn:microsoft.com/office/officeart/2005/8/layout/default#1"/>
    <dgm:cxn modelId="{901EC3D0-14D3-46A7-B7C2-3B0F3E298070}" type="presParOf" srcId="{E8453ECF-E5DD-4F97-B747-22DEE841B4AD}" destId="{CAE9686B-D27E-4108-A570-438933B27169}" srcOrd="4" destOrd="0" presId="urn:microsoft.com/office/officeart/2005/8/layout/default#1"/>
    <dgm:cxn modelId="{636AF665-B011-4E86-9A80-7083A711A50A}" type="presParOf" srcId="{E8453ECF-E5DD-4F97-B747-22DEE841B4AD}" destId="{A90B3A38-4435-45CD-B9DC-B471EBF80149}" srcOrd="5" destOrd="0" presId="urn:microsoft.com/office/officeart/2005/8/layout/default#1"/>
    <dgm:cxn modelId="{3413B571-E241-4435-B51B-2F890ED4236F}" type="presParOf" srcId="{E8453ECF-E5DD-4F97-B747-22DEE841B4AD}" destId="{207D99EE-FB6E-401A-A50C-C57D776E00AF}" srcOrd="6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E3B44E3-46B7-43B4-BF74-5D039AF9976C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id-ID"/>
        </a:p>
      </dgm:t>
    </dgm:pt>
    <dgm:pt modelId="{0045461A-0AF1-43AB-95F2-C0129063EC9A}">
      <dgm:prSet phldrT="[Text]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alpha val="50000"/>
          </a:schemeClr>
        </a:solidFill>
        <a:ln>
          <a:noFill/>
        </a:ln>
      </dgm:spPr>
      <dgm:t>
        <a:bodyPr/>
        <a:lstStyle/>
        <a:p>
          <a:r>
            <a:rPr lang="id-ID" sz="1600" smtClean="0"/>
            <a:t>WEBEX ATAU ZOOM</a:t>
          </a:r>
          <a:endParaRPr lang="id-ID" sz="1600" dirty="0"/>
        </a:p>
      </dgm:t>
    </dgm:pt>
    <dgm:pt modelId="{FFC29986-807D-44A9-93EB-609444F67F88}" type="parTrans" cxnId="{B5107B82-6D47-460B-8D34-F16D00931300}">
      <dgm:prSet/>
      <dgm:spPr/>
      <dgm:t>
        <a:bodyPr/>
        <a:lstStyle/>
        <a:p>
          <a:endParaRPr lang="id-ID" sz="1600"/>
        </a:p>
      </dgm:t>
    </dgm:pt>
    <dgm:pt modelId="{B54DCBFB-FE69-4CD2-A2A7-B753AE30D0DA}" type="sibTrans" cxnId="{B5107B82-6D47-460B-8D34-F16D00931300}">
      <dgm:prSet custT="1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id-ID" sz="1600" smtClean="0"/>
            <a:t>VIA</a:t>
          </a:r>
          <a:endParaRPr lang="id-ID" sz="1600"/>
        </a:p>
      </dgm:t>
    </dgm:pt>
    <dgm:pt modelId="{675C0B28-EACC-479C-96C7-037492826EC1}">
      <dgm:prSet phldrT="[Text]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alpha val="50000"/>
          </a:schemeClr>
        </a:solidFill>
        <a:ln>
          <a:noFill/>
        </a:ln>
      </dgm:spPr>
      <dgm:t>
        <a:bodyPr/>
        <a:lstStyle/>
        <a:p>
          <a:r>
            <a:rPr lang="en-US" sz="1600" smtClean="0"/>
            <a:t>DURASI</a:t>
          </a:r>
          <a:r>
            <a:rPr lang="id-ID" sz="1600" smtClean="0"/>
            <a:t> 45MENIT</a:t>
          </a:r>
          <a:endParaRPr lang="en-US" sz="1600" dirty="0"/>
        </a:p>
        <a:p>
          <a:r>
            <a:rPr lang="en-US" sz="1600" dirty="0" smtClean="0"/>
            <a:t>MATERI</a:t>
          </a:r>
          <a:endParaRPr lang="id-ID" sz="1600" dirty="0"/>
        </a:p>
      </dgm:t>
    </dgm:pt>
    <dgm:pt modelId="{93CB2532-1200-4835-A897-1D7D9F083A1E}" type="parTrans" cxnId="{1DB58455-D154-49A0-BC7A-8FB6F78A4044}">
      <dgm:prSet/>
      <dgm:spPr/>
      <dgm:t>
        <a:bodyPr/>
        <a:lstStyle/>
        <a:p>
          <a:endParaRPr lang="id-ID" sz="1600"/>
        </a:p>
      </dgm:t>
    </dgm:pt>
    <dgm:pt modelId="{E47CB4CD-F641-46A8-9A86-5E41ED684397}" type="sibTrans" cxnId="{1DB58455-D154-49A0-BC7A-8FB6F78A4044}">
      <dgm:prSet custT="1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id-ID" sz="1600" dirty="0" smtClean="0"/>
            <a:t>15 MENIT</a:t>
          </a:r>
        </a:p>
        <a:p>
          <a:r>
            <a:rPr lang="id-ID" sz="1600" dirty="0" smtClean="0"/>
            <a:t>TANYA JAWAB</a:t>
          </a:r>
          <a:endParaRPr lang="id-ID" sz="1600" dirty="0"/>
        </a:p>
      </dgm:t>
    </dgm:pt>
    <dgm:pt modelId="{B8AA3D81-065C-4CA1-A3BD-3CCCFAD27FD9}">
      <dgm:prSet phldrT="[Text]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solidFill>
          <a:schemeClr val="accent1">
            <a:alpha val="50000"/>
          </a:schemeClr>
        </a:solidFill>
        <a:ln>
          <a:noFill/>
        </a:ln>
      </dgm:spPr>
      <dgm:t>
        <a:bodyPr/>
        <a:lstStyle/>
        <a:p>
          <a:r>
            <a:rPr lang="en-US" sz="1600"/>
            <a:t>SEORANG </a:t>
          </a:r>
          <a:r>
            <a:rPr lang="id-ID" sz="1300" smtClean="0"/>
            <a:t>MODERATOR</a:t>
          </a:r>
          <a:endParaRPr lang="id-ID" sz="1300" dirty="0"/>
        </a:p>
      </dgm:t>
    </dgm:pt>
    <dgm:pt modelId="{31CDD0EF-57AB-41E3-A18D-5BF00648E6B4}" type="parTrans" cxnId="{3C1F52DF-9E4F-424F-9FD9-560DDA2E9F72}">
      <dgm:prSet/>
      <dgm:spPr/>
      <dgm:t>
        <a:bodyPr/>
        <a:lstStyle/>
        <a:p>
          <a:endParaRPr lang="id-ID" sz="1600"/>
        </a:p>
      </dgm:t>
    </dgm:pt>
    <dgm:pt modelId="{B619446E-5245-4BA8-B944-2BBA6CA229CE}" type="sibTrans" cxnId="{3C1F52DF-9E4F-424F-9FD9-560DDA2E9F72}">
      <dgm:prSet custT="1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id-ID" sz="1600" smtClean="0"/>
            <a:t>SEORANG PEMATERI</a:t>
          </a:r>
          <a:endParaRPr lang="id-ID" sz="1600"/>
        </a:p>
      </dgm:t>
    </dgm:pt>
    <dgm:pt modelId="{F56972F9-2559-4D60-B91D-CB9AB0DB9F2F}" type="pres">
      <dgm:prSet presAssocID="{1E3B44E3-46B7-43B4-BF74-5D039AF9976C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ID"/>
        </a:p>
      </dgm:t>
    </dgm:pt>
    <dgm:pt modelId="{0818B6F3-B31B-481A-AA24-087B637FC62D}" type="pres">
      <dgm:prSet presAssocID="{0045461A-0AF1-43AB-95F2-C0129063EC9A}" presName="composite" presStyleCnt="0"/>
      <dgm:spPr/>
    </dgm:pt>
    <dgm:pt modelId="{739694F2-6B35-4C11-8A26-C60DD84FB83C}" type="pres">
      <dgm:prSet presAssocID="{0045461A-0AF1-43AB-95F2-C0129063EC9A}" presName="Parent1" presStyleLbl="node1" presStyleIdx="0" presStyleCnt="6" custLinFactNeighborX="-83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1C7BD9C6-A1E7-41FD-A836-5FE7668E9DCE}" type="pres">
      <dgm:prSet presAssocID="{0045461A-0AF1-43AB-95F2-C0129063EC9A}" presName="Childtext1" presStyleLbl="revTx" presStyleIdx="0" presStyleCnt="3" custLinFactNeighborX="-65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CAEA3662-45FA-4E58-A4DD-561E612C13FE}" type="pres">
      <dgm:prSet presAssocID="{0045461A-0AF1-43AB-95F2-C0129063EC9A}" presName="BalanceSpacing" presStyleCnt="0"/>
      <dgm:spPr/>
    </dgm:pt>
    <dgm:pt modelId="{CCEC88A1-8582-433A-8D44-282FF90CDD22}" type="pres">
      <dgm:prSet presAssocID="{0045461A-0AF1-43AB-95F2-C0129063EC9A}" presName="BalanceSpacing1" presStyleCnt="0"/>
      <dgm:spPr/>
    </dgm:pt>
    <dgm:pt modelId="{9B04944D-6989-4BEA-833B-216C00DA29F8}" type="pres">
      <dgm:prSet presAssocID="{B54DCBFB-FE69-4CD2-A2A7-B753AE30D0DA}" presName="Accent1Text" presStyleLbl="node1" presStyleIdx="1" presStyleCnt="6"/>
      <dgm:spPr/>
      <dgm:t>
        <a:bodyPr/>
        <a:lstStyle/>
        <a:p>
          <a:endParaRPr lang="en-ID"/>
        </a:p>
      </dgm:t>
    </dgm:pt>
    <dgm:pt modelId="{2AB327E9-AA7A-4EE1-9F8E-CF84FC687AD7}" type="pres">
      <dgm:prSet presAssocID="{B54DCBFB-FE69-4CD2-A2A7-B753AE30D0DA}" presName="spaceBetweenRectangles" presStyleCnt="0"/>
      <dgm:spPr/>
    </dgm:pt>
    <dgm:pt modelId="{AD98DAB5-9C40-4829-995B-9EEA51560CF2}" type="pres">
      <dgm:prSet presAssocID="{675C0B28-EACC-479C-96C7-037492826EC1}" presName="composite" presStyleCnt="0"/>
      <dgm:spPr/>
    </dgm:pt>
    <dgm:pt modelId="{EC6C447E-5CF1-4E84-A30B-8AA42E6ED464}" type="pres">
      <dgm:prSet presAssocID="{675C0B28-EACC-479C-96C7-037492826EC1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239E2CF1-73E9-4EA5-9E51-C99AE908F537}" type="pres">
      <dgm:prSet presAssocID="{675C0B28-EACC-479C-96C7-037492826EC1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77E99ADE-C8B0-48B8-9092-CEB52610EBD8}" type="pres">
      <dgm:prSet presAssocID="{675C0B28-EACC-479C-96C7-037492826EC1}" presName="BalanceSpacing" presStyleCnt="0"/>
      <dgm:spPr/>
    </dgm:pt>
    <dgm:pt modelId="{73829421-3D92-4142-A175-DF184D2CD589}" type="pres">
      <dgm:prSet presAssocID="{675C0B28-EACC-479C-96C7-037492826EC1}" presName="BalanceSpacing1" presStyleCnt="0"/>
      <dgm:spPr/>
    </dgm:pt>
    <dgm:pt modelId="{EBE2BF60-D71A-4F60-A4D5-16501A8ABDA3}" type="pres">
      <dgm:prSet presAssocID="{E47CB4CD-F641-46A8-9A86-5E41ED684397}" presName="Accent1Text" presStyleLbl="node1" presStyleIdx="3" presStyleCnt="6"/>
      <dgm:spPr/>
      <dgm:t>
        <a:bodyPr/>
        <a:lstStyle/>
        <a:p>
          <a:endParaRPr lang="en-ID"/>
        </a:p>
      </dgm:t>
    </dgm:pt>
    <dgm:pt modelId="{DE504031-4F02-4BC8-9A0B-27D01212064D}" type="pres">
      <dgm:prSet presAssocID="{E47CB4CD-F641-46A8-9A86-5E41ED684397}" presName="spaceBetweenRectangles" presStyleCnt="0"/>
      <dgm:spPr/>
    </dgm:pt>
    <dgm:pt modelId="{0D15F599-DCD6-4988-A32A-4C955C4CA4F8}" type="pres">
      <dgm:prSet presAssocID="{B8AA3D81-065C-4CA1-A3BD-3CCCFAD27FD9}" presName="composite" presStyleCnt="0"/>
      <dgm:spPr/>
    </dgm:pt>
    <dgm:pt modelId="{DFE65CA0-C77D-4825-A89C-3F6C384F598F}" type="pres">
      <dgm:prSet presAssocID="{B8AA3D81-065C-4CA1-A3BD-3CCCFAD27FD9}" presName="Parent1" presStyleLbl="node1" presStyleIdx="4" presStyleCnt="6" custLinFactNeighborX="-83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7CB711CA-D100-4EAF-B557-4262A2084B4C}" type="pres">
      <dgm:prSet presAssocID="{B8AA3D81-065C-4CA1-A3BD-3CCCFAD27FD9}" presName="Childtext1" presStyleLbl="revTx" presStyleIdx="2" presStyleCnt="3" custLinFactNeighborX="-65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B25B5E4B-BFA4-45BC-8CF9-EFA865ABE5BC}" type="pres">
      <dgm:prSet presAssocID="{B8AA3D81-065C-4CA1-A3BD-3CCCFAD27FD9}" presName="BalanceSpacing" presStyleCnt="0"/>
      <dgm:spPr/>
    </dgm:pt>
    <dgm:pt modelId="{993DF729-A494-495A-ADF5-D7CB4AF6F202}" type="pres">
      <dgm:prSet presAssocID="{B8AA3D81-065C-4CA1-A3BD-3CCCFAD27FD9}" presName="BalanceSpacing1" presStyleCnt="0"/>
      <dgm:spPr/>
    </dgm:pt>
    <dgm:pt modelId="{FEDCDF64-B703-4E92-B30E-2CB9C92C362A}" type="pres">
      <dgm:prSet presAssocID="{B619446E-5245-4BA8-B944-2BBA6CA229CE}" presName="Accent1Text" presStyleLbl="node1" presStyleIdx="5" presStyleCnt="6"/>
      <dgm:spPr/>
      <dgm:t>
        <a:bodyPr/>
        <a:lstStyle/>
        <a:p>
          <a:endParaRPr lang="en-ID"/>
        </a:p>
      </dgm:t>
    </dgm:pt>
  </dgm:ptLst>
  <dgm:cxnLst>
    <dgm:cxn modelId="{1DB58455-D154-49A0-BC7A-8FB6F78A4044}" srcId="{1E3B44E3-46B7-43B4-BF74-5D039AF9976C}" destId="{675C0B28-EACC-479C-96C7-037492826EC1}" srcOrd="1" destOrd="0" parTransId="{93CB2532-1200-4835-A897-1D7D9F083A1E}" sibTransId="{E47CB4CD-F641-46A8-9A86-5E41ED684397}"/>
    <dgm:cxn modelId="{959CEE8F-85DB-40D7-98B9-E52BB7E04FFC}" type="presOf" srcId="{B619446E-5245-4BA8-B944-2BBA6CA229CE}" destId="{FEDCDF64-B703-4E92-B30E-2CB9C92C362A}" srcOrd="0" destOrd="0" presId="urn:microsoft.com/office/officeart/2008/layout/AlternatingHexagons"/>
    <dgm:cxn modelId="{FA1F4015-77DC-4497-938D-FE980C94CC22}" type="presOf" srcId="{1E3B44E3-46B7-43B4-BF74-5D039AF9976C}" destId="{F56972F9-2559-4D60-B91D-CB9AB0DB9F2F}" srcOrd="0" destOrd="0" presId="urn:microsoft.com/office/officeart/2008/layout/AlternatingHexagons"/>
    <dgm:cxn modelId="{3C1F52DF-9E4F-424F-9FD9-560DDA2E9F72}" srcId="{1E3B44E3-46B7-43B4-BF74-5D039AF9976C}" destId="{B8AA3D81-065C-4CA1-A3BD-3CCCFAD27FD9}" srcOrd="2" destOrd="0" parTransId="{31CDD0EF-57AB-41E3-A18D-5BF00648E6B4}" sibTransId="{B619446E-5245-4BA8-B944-2BBA6CA229CE}"/>
    <dgm:cxn modelId="{4C46D9AE-6A67-4554-80F8-4B4DA47F786E}" type="presOf" srcId="{B54DCBFB-FE69-4CD2-A2A7-B753AE30D0DA}" destId="{9B04944D-6989-4BEA-833B-216C00DA29F8}" srcOrd="0" destOrd="0" presId="urn:microsoft.com/office/officeart/2008/layout/AlternatingHexagons"/>
    <dgm:cxn modelId="{823B3394-96D9-42E9-839C-4F84E684FF26}" type="presOf" srcId="{B8AA3D81-065C-4CA1-A3BD-3CCCFAD27FD9}" destId="{DFE65CA0-C77D-4825-A89C-3F6C384F598F}" srcOrd="0" destOrd="0" presId="urn:microsoft.com/office/officeart/2008/layout/AlternatingHexagons"/>
    <dgm:cxn modelId="{7F10F01A-EA0F-44C8-BB75-A197C768AAC3}" type="presOf" srcId="{675C0B28-EACC-479C-96C7-037492826EC1}" destId="{EC6C447E-5CF1-4E84-A30B-8AA42E6ED464}" srcOrd="0" destOrd="0" presId="urn:microsoft.com/office/officeart/2008/layout/AlternatingHexagons"/>
    <dgm:cxn modelId="{F7719378-0D09-4355-8252-7C42542A2925}" type="presOf" srcId="{E47CB4CD-F641-46A8-9A86-5E41ED684397}" destId="{EBE2BF60-D71A-4F60-A4D5-16501A8ABDA3}" srcOrd="0" destOrd="0" presId="urn:microsoft.com/office/officeart/2008/layout/AlternatingHexagons"/>
    <dgm:cxn modelId="{3E6859D6-DEBA-4B43-A240-F11F8100AE2A}" type="presOf" srcId="{0045461A-0AF1-43AB-95F2-C0129063EC9A}" destId="{739694F2-6B35-4C11-8A26-C60DD84FB83C}" srcOrd="0" destOrd="0" presId="urn:microsoft.com/office/officeart/2008/layout/AlternatingHexagons"/>
    <dgm:cxn modelId="{B5107B82-6D47-460B-8D34-F16D00931300}" srcId="{1E3B44E3-46B7-43B4-BF74-5D039AF9976C}" destId="{0045461A-0AF1-43AB-95F2-C0129063EC9A}" srcOrd="0" destOrd="0" parTransId="{FFC29986-807D-44A9-93EB-609444F67F88}" sibTransId="{B54DCBFB-FE69-4CD2-A2A7-B753AE30D0DA}"/>
    <dgm:cxn modelId="{2CE5B29A-4829-4D26-8294-2AC184183E02}" type="presParOf" srcId="{F56972F9-2559-4D60-B91D-CB9AB0DB9F2F}" destId="{0818B6F3-B31B-481A-AA24-087B637FC62D}" srcOrd="0" destOrd="0" presId="urn:microsoft.com/office/officeart/2008/layout/AlternatingHexagons"/>
    <dgm:cxn modelId="{53F7E7C0-53D8-47FC-9D26-C46A47A3DA0A}" type="presParOf" srcId="{0818B6F3-B31B-481A-AA24-087B637FC62D}" destId="{739694F2-6B35-4C11-8A26-C60DD84FB83C}" srcOrd="0" destOrd="0" presId="urn:microsoft.com/office/officeart/2008/layout/AlternatingHexagons"/>
    <dgm:cxn modelId="{2A0AB187-F1CA-4318-BAFD-BF1E35A5F302}" type="presParOf" srcId="{0818B6F3-B31B-481A-AA24-087B637FC62D}" destId="{1C7BD9C6-A1E7-41FD-A836-5FE7668E9DCE}" srcOrd="1" destOrd="0" presId="urn:microsoft.com/office/officeart/2008/layout/AlternatingHexagons"/>
    <dgm:cxn modelId="{205433E4-94D5-4983-BB67-F6E9BC9E1BF6}" type="presParOf" srcId="{0818B6F3-B31B-481A-AA24-087B637FC62D}" destId="{CAEA3662-45FA-4E58-A4DD-561E612C13FE}" srcOrd="2" destOrd="0" presId="urn:microsoft.com/office/officeart/2008/layout/AlternatingHexagons"/>
    <dgm:cxn modelId="{7D438C15-8A65-409B-8A5D-FCAD6B418056}" type="presParOf" srcId="{0818B6F3-B31B-481A-AA24-087B637FC62D}" destId="{CCEC88A1-8582-433A-8D44-282FF90CDD22}" srcOrd="3" destOrd="0" presId="urn:microsoft.com/office/officeart/2008/layout/AlternatingHexagons"/>
    <dgm:cxn modelId="{754C8A1D-2A54-42CB-8BB4-BE9EA1D26DF2}" type="presParOf" srcId="{0818B6F3-B31B-481A-AA24-087B637FC62D}" destId="{9B04944D-6989-4BEA-833B-216C00DA29F8}" srcOrd="4" destOrd="0" presId="urn:microsoft.com/office/officeart/2008/layout/AlternatingHexagons"/>
    <dgm:cxn modelId="{72967481-7F08-46A6-B560-4786B694B2A6}" type="presParOf" srcId="{F56972F9-2559-4D60-B91D-CB9AB0DB9F2F}" destId="{2AB327E9-AA7A-4EE1-9F8E-CF84FC687AD7}" srcOrd="1" destOrd="0" presId="urn:microsoft.com/office/officeart/2008/layout/AlternatingHexagons"/>
    <dgm:cxn modelId="{45463EC0-48C5-4C3C-A264-3A297A6A2583}" type="presParOf" srcId="{F56972F9-2559-4D60-B91D-CB9AB0DB9F2F}" destId="{AD98DAB5-9C40-4829-995B-9EEA51560CF2}" srcOrd="2" destOrd="0" presId="urn:microsoft.com/office/officeart/2008/layout/AlternatingHexagons"/>
    <dgm:cxn modelId="{6D2819BF-416C-4FF9-9E62-C78221C3A011}" type="presParOf" srcId="{AD98DAB5-9C40-4829-995B-9EEA51560CF2}" destId="{EC6C447E-5CF1-4E84-A30B-8AA42E6ED464}" srcOrd="0" destOrd="0" presId="urn:microsoft.com/office/officeart/2008/layout/AlternatingHexagons"/>
    <dgm:cxn modelId="{D61136F5-0351-4EF1-9D07-51E9EA0E80EA}" type="presParOf" srcId="{AD98DAB5-9C40-4829-995B-9EEA51560CF2}" destId="{239E2CF1-73E9-4EA5-9E51-C99AE908F537}" srcOrd="1" destOrd="0" presId="urn:microsoft.com/office/officeart/2008/layout/AlternatingHexagons"/>
    <dgm:cxn modelId="{C3854DD9-80BA-4D71-B34A-57B825F33D16}" type="presParOf" srcId="{AD98DAB5-9C40-4829-995B-9EEA51560CF2}" destId="{77E99ADE-C8B0-48B8-9092-CEB52610EBD8}" srcOrd="2" destOrd="0" presId="urn:microsoft.com/office/officeart/2008/layout/AlternatingHexagons"/>
    <dgm:cxn modelId="{4F62185F-1F5C-4547-809C-293CE7E9E6BA}" type="presParOf" srcId="{AD98DAB5-9C40-4829-995B-9EEA51560CF2}" destId="{73829421-3D92-4142-A175-DF184D2CD589}" srcOrd="3" destOrd="0" presId="urn:microsoft.com/office/officeart/2008/layout/AlternatingHexagons"/>
    <dgm:cxn modelId="{E19AF294-946A-4A81-ABFB-7E73DE64B4F4}" type="presParOf" srcId="{AD98DAB5-9C40-4829-995B-9EEA51560CF2}" destId="{EBE2BF60-D71A-4F60-A4D5-16501A8ABDA3}" srcOrd="4" destOrd="0" presId="urn:microsoft.com/office/officeart/2008/layout/AlternatingHexagons"/>
    <dgm:cxn modelId="{33AB9268-7822-472B-BA98-8F7D9E555DE6}" type="presParOf" srcId="{F56972F9-2559-4D60-B91D-CB9AB0DB9F2F}" destId="{DE504031-4F02-4BC8-9A0B-27D01212064D}" srcOrd="3" destOrd="0" presId="urn:microsoft.com/office/officeart/2008/layout/AlternatingHexagons"/>
    <dgm:cxn modelId="{18FBACD8-FE1D-4E09-BEC3-1D2357FFC569}" type="presParOf" srcId="{F56972F9-2559-4D60-B91D-CB9AB0DB9F2F}" destId="{0D15F599-DCD6-4988-A32A-4C955C4CA4F8}" srcOrd="4" destOrd="0" presId="urn:microsoft.com/office/officeart/2008/layout/AlternatingHexagons"/>
    <dgm:cxn modelId="{AE81667A-7BE1-4C9A-B673-FC0F8672D5A7}" type="presParOf" srcId="{0D15F599-DCD6-4988-A32A-4C955C4CA4F8}" destId="{DFE65CA0-C77D-4825-A89C-3F6C384F598F}" srcOrd="0" destOrd="0" presId="urn:microsoft.com/office/officeart/2008/layout/AlternatingHexagons"/>
    <dgm:cxn modelId="{AA484351-94D8-4211-A3DC-A0F4CD2F8C69}" type="presParOf" srcId="{0D15F599-DCD6-4988-A32A-4C955C4CA4F8}" destId="{7CB711CA-D100-4EAF-B557-4262A2084B4C}" srcOrd="1" destOrd="0" presId="urn:microsoft.com/office/officeart/2008/layout/AlternatingHexagons"/>
    <dgm:cxn modelId="{3BE1FE92-F834-4C1C-9F23-4653151F89EB}" type="presParOf" srcId="{0D15F599-DCD6-4988-A32A-4C955C4CA4F8}" destId="{B25B5E4B-BFA4-45BC-8CF9-EFA865ABE5BC}" srcOrd="2" destOrd="0" presId="urn:microsoft.com/office/officeart/2008/layout/AlternatingHexagons"/>
    <dgm:cxn modelId="{E0B295C8-C918-436E-9749-CFEDFF869002}" type="presParOf" srcId="{0D15F599-DCD6-4988-A32A-4C955C4CA4F8}" destId="{993DF729-A494-495A-ADF5-D7CB4AF6F202}" srcOrd="3" destOrd="0" presId="urn:microsoft.com/office/officeart/2008/layout/AlternatingHexagons"/>
    <dgm:cxn modelId="{4CA85A04-A0C0-4759-A1C3-BF80F9CD8B5E}" type="presParOf" srcId="{0D15F599-DCD6-4988-A32A-4C955C4CA4F8}" destId="{FEDCDF64-B703-4E92-B30E-2CB9C92C362A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3E14DC3-CF43-49AA-836A-4D3DF5E516B5}" type="doc">
      <dgm:prSet loTypeId="urn:microsoft.com/office/officeart/2005/8/layout/hProcess4" loCatId="process" qsTypeId="urn:microsoft.com/office/officeart/2005/8/quickstyle/simple1" qsCatId="simple" csTypeId="urn:microsoft.com/office/officeart/2005/8/colors/colorful1#3" csCatId="colorful" phldr="1"/>
      <dgm:spPr/>
      <dgm:t>
        <a:bodyPr/>
        <a:lstStyle/>
        <a:p>
          <a:endParaRPr lang="id-ID"/>
        </a:p>
      </dgm:t>
    </dgm:pt>
    <dgm:pt modelId="{A08A96C3-112A-4A86-BD14-896C987B2D7A}">
      <dgm:prSet phldrT="[Text]"/>
      <dgm:spPr/>
      <dgm:t>
        <a:bodyPr/>
        <a:lstStyle/>
        <a:p>
          <a:r>
            <a:rPr lang="en-US" dirty="0"/>
            <a:t>SK</a:t>
          </a:r>
          <a:endParaRPr lang="id-ID" dirty="0"/>
        </a:p>
      </dgm:t>
    </dgm:pt>
    <dgm:pt modelId="{B1E3DD57-3B0A-468E-A0F5-E5BF4E874B77}" type="parTrans" cxnId="{E08D3232-84FE-490A-9D12-A9FB0691F5C2}">
      <dgm:prSet/>
      <dgm:spPr/>
      <dgm:t>
        <a:bodyPr/>
        <a:lstStyle/>
        <a:p>
          <a:endParaRPr lang="id-ID"/>
        </a:p>
      </dgm:t>
    </dgm:pt>
    <dgm:pt modelId="{77968BD9-86E5-4831-B274-5B62AD481BA6}" type="sibTrans" cxnId="{E08D3232-84FE-490A-9D12-A9FB0691F5C2}">
      <dgm:prSet/>
      <dgm:spPr/>
      <dgm:t>
        <a:bodyPr/>
        <a:lstStyle/>
        <a:p>
          <a:endParaRPr lang="id-ID"/>
        </a:p>
      </dgm:t>
    </dgm:pt>
    <dgm:pt modelId="{177E8F34-8B16-4293-9FAA-F06513DC694B}">
      <dgm:prSet phldrT="[Text]" custT="1"/>
      <dgm:spPr/>
      <dgm:t>
        <a:bodyPr/>
        <a:lstStyle/>
        <a:p>
          <a:r>
            <a:rPr lang="en-US" sz="2000" dirty="0"/>
            <a:t>MAHASISWA PTN/S SE-INDONESIA</a:t>
          </a:r>
          <a:endParaRPr lang="id-ID" sz="2000" dirty="0"/>
        </a:p>
      </dgm:t>
    </dgm:pt>
    <dgm:pt modelId="{B7344749-A394-49C2-8A4A-67335F84EA15}" type="parTrans" cxnId="{38ABFDBB-1ABF-4888-B499-22C39EB926DF}">
      <dgm:prSet/>
      <dgm:spPr/>
      <dgm:t>
        <a:bodyPr/>
        <a:lstStyle/>
        <a:p>
          <a:endParaRPr lang="id-ID"/>
        </a:p>
      </dgm:t>
    </dgm:pt>
    <dgm:pt modelId="{AEA867D8-B12C-41C0-BA3B-8D4244AD03F7}" type="sibTrans" cxnId="{38ABFDBB-1ABF-4888-B499-22C39EB926DF}">
      <dgm:prSet/>
      <dgm:spPr/>
      <dgm:t>
        <a:bodyPr/>
        <a:lstStyle/>
        <a:p>
          <a:endParaRPr lang="id-ID"/>
        </a:p>
      </dgm:t>
    </dgm:pt>
    <dgm:pt modelId="{8B7FDAE0-C6EE-4111-A8BD-6605FA8D1A37}">
      <dgm:prSet phldrT="[Text]"/>
      <dgm:spPr/>
      <dgm:t>
        <a:bodyPr/>
        <a:lstStyle/>
        <a:p>
          <a:r>
            <a:rPr lang="en-US" dirty="0"/>
            <a:t>PENDAFTARAN</a:t>
          </a:r>
          <a:endParaRPr lang="id-ID" dirty="0"/>
        </a:p>
      </dgm:t>
    </dgm:pt>
    <dgm:pt modelId="{79A761D7-7F1C-4234-A34C-B2989ACDF144}" type="parTrans" cxnId="{4AF36F8F-59D7-4571-95D3-12C075C1357B}">
      <dgm:prSet/>
      <dgm:spPr/>
      <dgm:t>
        <a:bodyPr/>
        <a:lstStyle/>
        <a:p>
          <a:endParaRPr lang="id-ID"/>
        </a:p>
      </dgm:t>
    </dgm:pt>
    <dgm:pt modelId="{C09BAE3D-D686-4F6C-A755-340FFE356329}" type="sibTrans" cxnId="{4AF36F8F-59D7-4571-95D3-12C075C1357B}">
      <dgm:prSet/>
      <dgm:spPr/>
      <dgm:t>
        <a:bodyPr/>
        <a:lstStyle/>
        <a:p>
          <a:endParaRPr lang="id-ID"/>
        </a:p>
      </dgm:t>
    </dgm:pt>
    <dgm:pt modelId="{66BFE81F-30BA-4B3D-979B-03FEB9CF19EF}">
      <dgm:prSet phldrT="[Text]"/>
      <dgm:spPr/>
      <dgm:t>
        <a:bodyPr/>
        <a:lstStyle/>
        <a:p>
          <a:r>
            <a:rPr lang="en-US" dirty="0"/>
            <a:t>MELALUI GFORM</a:t>
          </a:r>
          <a:endParaRPr lang="id-ID" dirty="0"/>
        </a:p>
      </dgm:t>
    </dgm:pt>
    <dgm:pt modelId="{5B7FC1FC-F221-4114-8588-0A4A8B20B9A9}" type="parTrans" cxnId="{A258D457-181D-424F-BC83-17D9641A6E51}">
      <dgm:prSet/>
      <dgm:spPr/>
      <dgm:t>
        <a:bodyPr/>
        <a:lstStyle/>
        <a:p>
          <a:endParaRPr lang="id-ID"/>
        </a:p>
      </dgm:t>
    </dgm:pt>
    <dgm:pt modelId="{C163404E-E732-4196-9295-86672530A467}" type="sibTrans" cxnId="{A258D457-181D-424F-BC83-17D9641A6E51}">
      <dgm:prSet/>
      <dgm:spPr/>
      <dgm:t>
        <a:bodyPr/>
        <a:lstStyle/>
        <a:p>
          <a:endParaRPr lang="id-ID"/>
        </a:p>
      </dgm:t>
    </dgm:pt>
    <dgm:pt modelId="{BEDFAFD1-0D31-4233-A8A1-73E85D3DA056}">
      <dgm:prSet phldrT="[Text]"/>
      <dgm:spPr/>
      <dgm:t>
        <a:bodyPr/>
        <a:lstStyle/>
        <a:p>
          <a:r>
            <a:rPr lang="en-US" dirty="0"/>
            <a:t>E-SERTIFICAT</a:t>
          </a:r>
          <a:endParaRPr lang="id-ID" dirty="0"/>
        </a:p>
      </dgm:t>
    </dgm:pt>
    <dgm:pt modelId="{721E5F27-9E1D-43E6-B077-D325139B638E}" type="parTrans" cxnId="{33B733E5-547D-4FBB-94DD-3E9D64F1DE83}">
      <dgm:prSet/>
      <dgm:spPr/>
      <dgm:t>
        <a:bodyPr/>
        <a:lstStyle/>
        <a:p>
          <a:endParaRPr lang="id-ID"/>
        </a:p>
      </dgm:t>
    </dgm:pt>
    <dgm:pt modelId="{8BF1450F-4BBA-46E1-BDDB-58DCE6697DEC}" type="sibTrans" cxnId="{33B733E5-547D-4FBB-94DD-3E9D64F1DE83}">
      <dgm:prSet/>
      <dgm:spPr/>
      <dgm:t>
        <a:bodyPr/>
        <a:lstStyle/>
        <a:p>
          <a:endParaRPr lang="id-ID"/>
        </a:p>
      </dgm:t>
    </dgm:pt>
    <dgm:pt modelId="{FEF5B670-6D5F-4331-AA76-75BA0371A1DE}">
      <dgm:prSet phldrT="[Text]"/>
      <dgm:spPr/>
      <dgm:t>
        <a:bodyPr/>
        <a:lstStyle/>
        <a:p>
          <a:r>
            <a:rPr lang="en-US" dirty="0"/>
            <a:t>PESERTA AKTIF</a:t>
          </a:r>
          <a:endParaRPr lang="id-ID" dirty="0"/>
        </a:p>
      </dgm:t>
    </dgm:pt>
    <dgm:pt modelId="{4F539D0E-E4E2-4004-BD15-E4443BF4C767}" type="parTrans" cxnId="{F3F1BAD6-44EE-49AD-B99D-92DF43209A28}">
      <dgm:prSet/>
      <dgm:spPr/>
      <dgm:t>
        <a:bodyPr/>
        <a:lstStyle/>
        <a:p>
          <a:endParaRPr lang="id-ID"/>
        </a:p>
      </dgm:t>
    </dgm:pt>
    <dgm:pt modelId="{44952347-899D-4E0B-9A7C-7A2A1458A4E0}" type="sibTrans" cxnId="{F3F1BAD6-44EE-49AD-B99D-92DF43209A28}">
      <dgm:prSet/>
      <dgm:spPr/>
      <dgm:t>
        <a:bodyPr/>
        <a:lstStyle/>
        <a:p>
          <a:endParaRPr lang="id-ID"/>
        </a:p>
      </dgm:t>
    </dgm:pt>
    <dgm:pt modelId="{902FE245-A473-412A-99C3-766719F89D79}">
      <dgm:prSet phldrT="[Text]"/>
      <dgm:spPr/>
      <dgm:t>
        <a:bodyPr/>
        <a:lstStyle/>
        <a:p>
          <a:r>
            <a:rPr lang="en-US" dirty="0"/>
            <a:t>MENGIRIMKAN MINIMAL 7 DARI 10 KODE SEMINAR (</a:t>
          </a:r>
          <a:r>
            <a:rPr lang="en-US" i="1" dirty="0"/>
            <a:t>SCREENSHOT</a:t>
          </a:r>
          <a:r>
            <a:rPr lang="en-US" dirty="0"/>
            <a:t>) KEPADA CP TERKAIT</a:t>
          </a:r>
          <a:endParaRPr lang="id-ID" dirty="0"/>
        </a:p>
      </dgm:t>
    </dgm:pt>
    <dgm:pt modelId="{65913CDC-9C3F-463B-AAFC-2ABFD2A47E01}" type="parTrans" cxnId="{2AF6F01F-D2C9-43C0-89DA-2A5977042EDA}">
      <dgm:prSet/>
      <dgm:spPr/>
      <dgm:t>
        <a:bodyPr/>
        <a:lstStyle/>
        <a:p>
          <a:endParaRPr lang="id-ID"/>
        </a:p>
      </dgm:t>
    </dgm:pt>
    <dgm:pt modelId="{A03B2B55-7011-4631-9892-7E6DB6A9B26A}" type="sibTrans" cxnId="{2AF6F01F-D2C9-43C0-89DA-2A5977042EDA}">
      <dgm:prSet/>
      <dgm:spPr/>
      <dgm:t>
        <a:bodyPr/>
        <a:lstStyle/>
        <a:p>
          <a:endParaRPr lang="id-ID"/>
        </a:p>
      </dgm:t>
    </dgm:pt>
    <dgm:pt modelId="{77AAEBD3-6744-4BAB-9725-5D156AF0821C}">
      <dgm:prSet phldrT="[Text]"/>
      <dgm:spPr/>
      <dgm:t>
        <a:bodyPr/>
        <a:lstStyle/>
        <a:p>
          <a:r>
            <a:rPr lang="en-US" dirty="0"/>
            <a:t>KONFIRMASI KE CP TERKAIT DAN BERGABUNG KE DALAM GROUP PESERTA SEMINAR</a:t>
          </a:r>
          <a:endParaRPr lang="id-ID" dirty="0"/>
        </a:p>
      </dgm:t>
    </dgm:pt>
    <dgm:pt modelId="{74341734-7232-4B85-8617-A84EEF730268}" type="parTrans" cxnId="{A1055060-33B6-4380-9D9B-2A69D94126A4}">
      <dgm:prSet/>
      <dgm:spPr/>
      <dgm:t>
        <a:bodyPr/>
        <a:lstStyle/>
        <a:p>
          <a:endParaRPr lang="id-ID"/>
        </a:p>
      </dgm:t>
    </dgm:pt>
    <dgm:pt modelId="{BF6B8395-18CC-4D62-B43A-00A5C24CE52D}" type="sibTrans" cxnId="{A1055060-33B6-4380-9D9B-2A69D94126A4}">
      <dgm:prSet/>
      <dgm:spPr/>
      <dgm:t>
        <a:bodyPr/>
        <a:lstStyle/>
        <a:p>
          <a:endParaRPr lang="id-ID"/>
        </a:p>
      </dgm:t>
    </dgm:pt>
    <dgm:pt modelId="{67C0C0D4-264D-4244-9123-849E5E9D8547}">
      <dgm:prSet phldrT="[Text]"/>
      <dgm:spPr/>
      <dgm:t>
        <a:bodyPr/>
        <a:lstStyle/>
        <a:p>
          <a:r>
            <a:rPr lang="en-US" dirty="0"/>
            <a:t>MELAMPIRKAN KTM/KHS PADA GFORM (.PDF)</a:t>
          </a:r>
          <a:endParaRPr lang="id-ID" dirty="0"/>
        </a:p>
      </dgm:t>
    </dgm:pt>
    <dgm:pt modelId="{0EE16017-0938-4F63-A268-E448C94AAB57}" type="parTrans" cxnId="{FC5E0B4B-4058-4849-83A3-0359490AD5E1}">
      <dgm:prSet/>
      <dgm:spPr/>
      <dgm:t>
        <a:bodyPr/>
        <a:lstStyle/>
        <a:p>
          <a:endParaRPr lang="id-ID"/>
        </a:p>
      </dgm:t>
    </dgm:pt>
    <dgm:pt modelId="{E906ABBF-8CDA-4E86-8B02-9858E4CD61A9}" type="sibTrans" cxnId="{FC5E0B4B-4058-4849-83A3-0359490AD5E1}">
      <dgm:prSet/>
      <dgm:spPr/>
      <dgm:t>
        <a:bodyPr/>
        <a:lstStyle/>
        <a:p>
          <a:endParaRPr lang="id-ID"/>
        </a:p>
      </dgm:t>
    </dgm:pt>
    <dgm:pt modelId="{A5E73765-223C-4A45-8E4A-035137CC6509}" type="pres">
      <dgm:prSet presAssocID="{03E14DC3-CF43-49AA-836A-4D3DF5E516B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D"/>
        </a:p>
      </dgm:t>
    </dgm:pt>
    <dgm:pt modelId="{E404EC74-8EDF-4648-AC24-04CDAF37ADEC}" type="pres">
      <dgm:prSet presAssocID="{03E14DC3-CF43-49AA-836A-4D3DF5E516B5}" presName="tSp" presStyleCnt="0"/>
      <dgm:spPr/>
    </dgm:pt>
    <dgm:pt modelId="{F4B28221-555A-4FCF-8637-7A2E3B102219}" type="pres">
      <dgm:prSet presAssocID="{03E14DC3-CF43-49AA-836A-4D3DF5E516B5}" presName="bSp" presStyleCnt="0"/>
      <dgm:spPr/>
    </dgm:pt>
    <dgm:pt modelId="{90A158EC-BA18-487B-8646-0AD51B4052DC}" type="pres">
      <dgm:prSet presAssocID="{03E14DC3-CF43-49AA-836A-4D3DF5E516B5}" presName="process" presStyleCnt="0"/>
      <dgm:spPr/>
    </dgm:pt>
    <dgm:pt modelId="{E339C412-B150-46D9-9B88-46D4C394621E}" type="pres">
      <dgm:prSet presAssocID="{A08A96C3-112A-4A86-BD14-896C987B2D7A}" presName="composite1" presStyleCnt="0"/>
      <dgm:spPr/>
    </dgm:pt>
    <dgm:pt modelId="{86625DFA-7D2A-4A80-98E5-22A21D01455B}" type="pres">
      <dgm:prSet presAssocID="{A08A96C3-112A-4A86-BD14-896C987B2D7A}" presName="dummyNode1" presStyleLbl="node1" presStyleIdx="0" presStyleCnt="3"/>
      <dgm:spPr/>
    </dgm:pt>
    <dgm:pt modelId="{83FD942C-2994-4C83-A519-0ED12252BAAB}" type="pres">
      <dgm:prSet presAssocID="{A08A96C3-112A-4A86-BD14-896C987B2D7A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595E7E7F-D1C5-4B52-8BB3-8D57F3E98BF8}" type="pres">
      <dgm:prSet presAssocID="{A08A96C3-112A-4A86-BD14-896C987B2D7A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88CD1BD2-BC45-412D-A653-07239CF1C7A1}" type="pres">
      <dgm:prSet presAssocID="{A08A96C3-112A-4A86-BD14-896C987B2D7A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5F74F2EC-8484-4120-A533-F6EC01914379}" type="pres">
      <dgm:prSet presAssocID="{A08A96C3-112A-4A86-BD14-896C987B2D7A}" presName="connSite1" presStyleCnt="0"/>
      <dgm:spPr/>
    </dgm:pt>
    <dgm:pt modelId="{F29DB503-E5D7-4F3F-A044-F0EE9750724D}" type="pres">
      <dgm:prSet presAssocID="{77968BD9-86E5-4831-B274-5B62AD481BA6}" presName="Name9" presStyleLbl="sibTrans2D1" presStyleIdx="0" presStyleCnt="2"/>
      <dgm:spPr/>
      <dgm:t>
        <a:bodyPr/>
        <a:lstStyle/>
        <a:p>
          <a:endParaRPr lang="en-ID"/>
        </a:p>
      </dgm:t>
    </dgm:pt>
    <dgm:pt modelId="{B2A5982E-6BF1-49AD-B5BE-B6A29FA24DFF}" type="pres">
      <dgm:prSet presAssocID="{8B7FDAE0-C6EE-4111-A8BD-6605FA8D1A37}" presName="composite2" presStyleCnt="0"/>
      <dgm:spPr/>
    </dgm:pt>
    <dgm:pt modelId="{44EE210E-2C2E-4209-93CD-05798C22BC62}" type="pres">
      <dgm:prSet presAssocID="{8B7FDAE0-C6EE-4111-A8BD-6605FA8D1A37}" presName="dummyNode2" presStyleLbl="node1" presStyleIdx="0" presStyleCnt="3"/>
      <dgm:spPr/>
    </dgm:pt>
    <dgm:pt modelId="{B3C20436-62B4-40E0-A022-0DA78121EE8D}" type="pres">
      <dgm:prSet presAssocID="{8B7FDAE0-C6EE-4111-A8BD-6605FA8D1A37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63737F43-52A9-418E-9E24-8E7519BC414E}" type="pres">
      <dgm:prSet presAssocID="{8B7FDAE0-C6EE-4111-A8BD-6605FA8D1A37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A9133E40-9F52-4A60-A94D-8E29D37262CF}" type="pres">
      <dgm:prSet presAssocID="{8B7FDAE0-C6EE-4111-A8BD-6605FA8D1A37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63553B21-04CB-428B-B3C4-D25CAAD1B75C}" type="pres">
      <dgm:prSet presAssocID="{8B7FDAE0-C6EE-4111-A8BD-6605FA8D1A37}" presName="connSite2" presStyleCnt="0"/>
      <dgm:spPr/>
    </dgm:pt>
    <dgm:pt modelId="{0C6A01FC-C689-469D-BFE6-646D3EB14544}" type="pres">
      <dgm:prSet presAssocID="{C09BAE3D-D686-4F6C-A755-340FFE356329}" presName="Name18" presStyleLbl="sibTrans2D1" presStyleIdx="1" presStyleCnt="2"/>
      <dgm:spPr/>
      <dgm:t>
        <a:bodyPr/>
        <a:lstStyle/>
        <a:p>
          <a:endParaRPr lang="en-ID"/>
        </a:p>
      </dgm:t>
    </dgm:pt>
    <dgm:pt modelId="{971B947F-B2F4-41A1-9B47-53DCBDDB4E13}" type="pres">
      <dgm:prSet presAssocID="{BEDFAFD1-0D31-4233-A8A1-73E85D3DA056}" presName="composite1" presStyleCnt="0"/>
      <dgm:spPr/>
    </dgm:pt>
    <dgm:pt modelId="{4DB32C70-F52D-410F-BAFD-15AEE6D62534}" type="pres">
      <dgm:prSet presAssocID="{BEDFAFD1-0D31-4233-A8A1-73E85D3DA056}" presName="dummyNode1" presStyleLbl="node1" presStyleIdx="1" presStyleCnt="3"/>
      <dgm:spPr/>
    </dgm:pt>
    <dgm:pt modelId="{6BC084B8-1567-4BC8-8DE1-FEE62508C9E5}" type="pres">
      <dgm:prSet presAssocID="{BEDFAFD1-0D31-4233-A8A1-73E85D3DA056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2F524090-505E-4F31-BB94-9D2957468157}" type="pres">
      <dgm:prSet presAssocID="{BEDFAFD1-0D31-4233-A8A1-73E85D3DA056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4FAC2FF2-622F-4B07-8AEA-EE3180349437}" type="pres">
      <dgm:prSet presAssocID="{BEDFAFD1-0D31-4233-A8A1-73E85D3DA056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0C0C862C-6BE4-42E7-877B-12A9EE156376}" type="pres">
      <dgm:prSet presAssocID="{BEDFAFD1-0D31-4233-A8A1-73E85D3DA056}" presName="connSite1" presStyleCnt="0"/>
      <dgm:spPr/>
    </dgm:pt>
  </dgm:ptLst>
  <dgm:cxnLst>
    <dgm:cxn modelId="{A258D457-181D-424F-BC83-17D9641A6E51}" srcId="{8B7FDAE0-C6EE-4111-A8BD-6605FA8D1A37}" destId="{66BFE81F-30BA-4B3D-979B-03FEB9CF19EF}" srcOrd="0" destOrd="0" parTransId="{5B7FC1FC-F221-4114-8588-0A4A8B20B9A9}" sibTransId="{C163404E-E732-4196-9295-86672530A467}"/>
    <dgm:cxn modelId="{33B733E5-547D-4FBB-94DD-3E9D64F1DE83}" srcId="{03E14DC3-CF43-49AA-836A-4D3DF5E516B5}" destId="{BEDFAFD1-0D31-4233-A8A1-73E85D3DA056}" srcOrd="2" destOrd="0" parTransId="{721E5F27-9E1D-43E6-B077-D325139B638E}" sibTransId="{8BF1450F-4BBA-46E1-BDDB-58DCE6697DEC}"/>
    <dgm:cxn modelId="{9B201F64-0832-4E34-BE14-300E237983D4}" type="presOf" srcId="{77968BD9-86E5-4831-B274-5B62AD481BA6}" destId="{F29DB503-E5D7-4F3F-A044-F0EE9750724D}" srcOrd="0" destOrd="0" presId="urn:microsoft.com/office/officeart/2005/8/layout/hProcess4"/>
    <dgm:cxn modelId="{A1055060-33B6-4380-9D9B-2A69D94126A4}" srcId="{8B7FDAE0-C6EE-4111-A8BD-6605FA8D1A37}" destId="{77AAEBD3-6744-4BAB-9725-5D156AF0821C}" srcOrd="1" destOrd="0" parTransId="{74341734-7232-4B85-8617-A84EEF730268}" sibTransId="{BF6B8395-18CC-4D62-B43A-00A5C24CE52D}"/>
    <dgm:cxn modelId="{025FB6BE-3C7F-4C32-A718-0AFBE365BA7D}" type="presOf" srcId="{77AAEBD3-6744-4BAB-9725-5D156AF0821C}" destId="{B3C20436-62B4-40E0-A022-0DA78121EE8D}" srcOrd="0" destOrd="1" presId="urn:microsoft.com/office/officeart/2005/8/layout/hProcess4"/>
    <dgm:cxn modelId="{7D06ACF1-EE96-4C56-9EA0-AD32E42C19FD}" type="presOf" srcId="{A08A96C3-112A-4A86-BD14-896C987B2D7A}" destId="{88CD1BD2-BC45-412D-A653-07239CF1C7A1}" srcOrd="0" destOrd="0" presId="urn:microsoft.com/office/officeart/2005/8/layout/hProcess4"/>
    <dgm:cxn modelId="{AC3A054E-2AE1-443C-A824-2A6742BDCC0A}" type="presOf" srcId="{BEDFAFD1-0D31-4233-A8A1-73E85D3DA056}" destId="{4FAC2FF2-622F-4B07-8AEA-EE3180349437}" srcOrd="0" destOrd="0" presId="urn:microsoft.com/office/officeart/2005/8/layout/hProcess4"/>
    <dgm:cxn modelId="{168137ED-C3C0-44D3-BB04-3A5D7FAAB24D}" type="presOf" srcId="{8B7FDAE0-C6EE-4111-A8BD-6605FA8D1A37}" destId="{A9133E40-9F52-4A60-A94D-8E29D37262CF}" srcOrd="0" destOrd="0" presId="urn:microsoft.com/office/officeart/2005/8/layout/hProcess4"/>
    <dgm:cxn modelId="{991E3D92-C71D-4CCE-8971-E80C99F3B025}" type="presOf" srcId="{03E14DC3-CF43-49AA-836A-4D3DF5E516B5}" destId="{A5E73765-223C-4A45-8E4A-035137CC6509}" srcOrd="0" destOrd="0" presId="urn:microsoft.com/office/officeart/2005/8/layout/hProcess4"/>
    <dgm:cxn modelId="{400591FF-3092-4CD0-9EB7-3C27C8BB4B91}" type="presOf" srcId="{FEF5B670-6D5F-4331-AA76-75BA0371A1DE}" destId="{6BC084B8-1567-4BC8-8DE1-FEE62508C9E5}" srcOrd="0" destOrd="0" presId="urn:microsoft.com/office/officeart/2005/8/layout/hProcess4"/>
    <dgm:cxn modelId="{BFD24238-7BDE-4195-93A7-00EBF2415787}" type="presOf" srcId="{C09BAE3D-D686-4F6C-A755-340FFE356329}" destId="{0C6A01FC-C689-469D-BFE6-646D3EB14544}" srcOrd="0" destOrd="0" presId="urn:microsoft.com/office/officeart/2005/8/layout/hProcess4"/>
    <dgm:cxn modelId="{4AF36F8F-59D7-4571-95D3-12C075C1357B}" srcId="{03E14DC3-CF43-49AA-836A-4D3DF5E516B5}" destId="{8B7FDAE0-C6EE-4111-A8BD-6605FA8D1A37}" srcOrd="1" destOrd="0" parTransId="{79A761D7-7F1C-4234-A34C-B2989ACDF144}" sibTransId="{C09BAE3D-D686-4F6C-A755-340FFE356329}"/>
    <dgm:cxn modelId="{8CAE1E95-4852-4A63-B10B-85461C180DBA}" type="presOf" srcId="{77AAEBD3-6744-4BAB-9725-5D156AF0821C}" destId="{63737F43-52A9-418E-9E24-8E7519BC414E}" srcOrd="1" destOrd="1" presId="urn:microsoft.com/office/officeart/2005/8/layout/hProcess4"/>
    <dgm:cxn modelId="{38ABFDBB-1ABF-4888-B499-22C39EB926DF}" srcId="{A08A96C3-112A-4A86-BD14-896C987B2D7A}" destId="{177E8F34-8B16-4293-9FAA-F06513DC694B}" srcOrd="0" destOrd="0" parTransId="{B7344749-A394-49C2-8A4A-67335F84EA15}" sibTransId="{AEA867D8-B12C-41C0-BA3B-8D4244AD03F7}"/>
    <dgm:cxn modelId="{9882865B-5E2D-40B8-A0C9-A3F90DD5762A}" type="presOf" srcId="{902FE245-A473-412A-99C3-766719F89D79}" destId="{6BC084B8-1567-4BC8-8DE1-FEE62508C9E5}" srcOrd="0" destOrd="1" presId="urn:microsoft.com/office/officeart/2005/8/layout/hProcess4"/>
    <dgm:cxn modelId="{2DF328E0-53EF-4B42-9747-980D0E66DFEA}" type="presOf" srcId="{67C0C0D4-264D-4244-9123-849E5E9D8547}" destId="{B3C20436-62B4-40E0-A022-0DA78121EE8D}" srcOrd="0" destOrd="2" presId="urn:microsoft.com/office/officeart/2005/8/layout/hProcess4"/>
    <dgm:cxn modelId="{D6B87C07-0CA8-44F7-A404-A0413B4D5DC1}" type="presOf" srcId="{177E8F34-8B16-4293-9FAA-F06513DC694B}" destId="{595E7E7F-D1C5-4B52-8BB3-8D57F3E98BF8}" srcOrd="1" destOrd="0" presId="urn:microsoft.com/office/officeart/2005/8/layout/hProcess4"/>
    <dgm:cxn modelId="{31C54B1D-21A3-4425-A4D2-9BA0814963CA}" type="presOf" srcId="{67C0C0D4-264D-4244-9123-849E5E9D8547}" destId="{63737F43-52A9-418E-9E24-8E7519BC414E}" srcOrd="1" destOrd="2" presId="urn:microsoft.com/office/officeart/2005/8/layout/hProcess4"/>
    <dgm:cxn modelId="{2AF6F01F-D2C9-43C0-89DA-2A5977042EDA}" srcId="{BEDFAFD1-0D31-4233-A8A1-73E85D3DA056}" destId="{902FE245-A473-412A-99C3-766719F89D79}" srcOrd="1" destOrd="0" parTransId="{65913CDC-9C3F-463B-AAFC-2ABFD2A47E01}" sibTransId="{A03B2B55-7011-4631-9892-7E6DB6A9B26A}"/>
    <dgm:cxn modelId="{F9836CF4-F2CA-4D0D-9A48-2C54D9B5992E}" type="presOf" srcId="{66BFE81F-30BA-4B3D-979B-03FEB9CF19EF}" destId="{B3C20436-62B4-40E0-A022-0DA78121EE8D}" srcOrd="0" destOrd="0" presId="urn:microsoft.com/office/officeart/2005/8/layout/hProcess4"/>
    <dgm:cxn modelId="{E08D3232-84FE-490A-9D12-A9FB0691F5C2}" srcId="{03E14DC3-CF43-49AA-836A-4D3DF5E516B5}" destId="{A08A96C3-112A-4A86-BD14-896C987B2D7A}" srcOrd="0" destOrd="0" parTransId="{B1E3DD57-3B0A-468E-A0F5-E5BF4E874B77}" sibTransId="{77968BD9-86E5-4831-B274-5B62AD481BA6}"/>
    <dgm:cxn modelId="{F3F1BAD6-44EE-49AD-B99D-92DF43209A28}" srcId="{BEDFAFD1-0D31-4233-A8A1-73E85D3DA056}" destId="{FEF5B670-6D5F-4331-AA76-75BA0371A1DE}" srcOrd="0" destOrd="0" parTransId="{4F539D0E-E4E2-4004-BD15-E4443BF4C767}" sibTransId="{44952347-899D-4E0B-9A7C-7A2A1458A4E0}"/>
    <dgm:cxn modelId="{70848674-6AEA-4C40-B61D-EB6BE9DD2324}" type="presOf" srcId="{FEF5B670-6D5F-4331-AA76-75BA0371A1DE}" destId="{2F524090-505E-4F31-BB94-9D2957468157}" srcOrd="1" destOrd="0" presId="urn:microsoft.com/office/officeart/2005/8/layout/hProcess4"/>
    <dgm:cxn modelId="{FC5E0B4B-4058-4849-83A3-0359490AD5E1}" srcId="{8B7FDAE0-C6EE-4111-A8BD-6605FA8D1A37}" destId="{67C0C0D4-264D-4244-9123-849E5E9D8547}" srcOrd="2" destOrd="0" parTransId="{0EE16017-0938-4F63-A268-E448C94AAB57}" sibTransId="{E906ABBF-8CDA-4E86-8B02-9858E4CD61A9}"/>
    <dgm:cxn modelId="{152F4FE6-72B9-4A2E-95AE-897C772CCF8F}" type="presOf" srcId="{177E8F34-8B16-4293-9FAA-F06513DC694B}" destId="{83FD942C-2994-4C83-A519-0ED12252BAAB}" srcOrd="0" destOrd="0" presId="urn:microsoft.com/office/officeart/2005/8/layout/hProcess4"/>
    <dgm:cxn modelId="{EB24B7FC-7A25-41C9-AAA0-69ABBECAD726}" type="presOf" srcId="{66BFE81F-30BA-4B3D-979B-03FEB9CF19EF}" destId="{63737F43-52A9-418E-9E24-8E7519BC414E}" srcOrd="1" destOrd="0" presId="urn:microsoft.com/office/officeart/2005/8/layout/hProcess4"/>
    <dgm:cxn modelId="{64636D1A-4D45-45B9-A3BC-36F6279FF592}" type="presOf" srcId="{902FE245-A473-412A-99C3-766719F89D79}" destId="{2F524090-505E-4F31-BB94-9D2957468157}" srcOrd="1" destOrd="1" presId="urn:microsoft.com/office/officeart/2005/8/layout/hProcess4"/>
    <dgm:cxn modelId="{23D65C55-45A6-4444-AE11-214567A0332F}" type="presParOf" srcId="{A5E73765-223C-4A45-8E4A-035137CC6509}" destId="{E404EC74-8EDF-4648-AC24-04CDAF37ADEC}" srcOrd="0" destOrd="0" presId="urn:microsoft.com/office/officeart/2005/8/layout/hProcess4"/>
    <dgm:cxn modelId="{678EBA59-44E8-4560-899C-1C9132C2D68D}" type="presParOf" srcId="{A5E73765-223C-4A45-8E4A-035137CC6509}" destId="{F4B28221-555A-4FCF-8637-7A2E3B102219}" srcOrd="1" destOrd="0" presId="urn:microsoft.com/office/officeart/2005/8/layout/hProcess4"/>
    <dgm:cxn modelId="{6423B7DB-4EB4-4DFE-8456-D3934940B205}" type="presParOf" srcId="{A5E73765-223C-4A45-8E4A-035137CC6509}" destId="{90A158EC-BA18-487B-8646-0AD51B4052DC}" srcOrd="2" destOrd="0" presId="urn:microsoft.com/office/officeart/2005/8/layout/hProcess4"/>
    <dgm:cxn modelId="{2F5EA6B1-6FBE-487C-B341-ECF70676862C}" type="presParOf" srcId="{90A158EC-BA18-487B-8646-0AD51B4052DC}" destId="{E339C412-B150-46D9-9B88-46D4C394621E}" srcOrd="0" destOrd="0" presId="urn:microsoft.com/office/officeart/2005/8/layout/hProcess4"/>
    <dgm:cxn modelId="{3393A017-E158-4361-AE64-AB0F5B65BF65}" type="presParOf" srcId="{E339C412-B150-46D9-9B88-46D4C394621E}" destId="{86625DFA-7D2A-4A80-98E5-22A21D01455B}" srcOrd="0" destOrd="0" presId="urn:microsoft.com/office/officeart/2005/8/layout/hProcess4"/>
    <dgm:cxn modelId="{B90B9F9E-F65D-4402-9D51-0C5F274A1FD0}" type="presParOf" srcId="{E339C412-B150-46D9-9B88-46D4C394621E}" destId="{83FD942C-2994-4C83-A519-0ED12252BAAB}" srcOrd="1" destOrd="0" presId="urn:microsoft.com/office/officeart/2005/8/layout/hProcess4"/>
    <dgm:cxn modelId="{82B58A42-F119-4F32-963F-0EEEC210F409}" type="presParOf" srcId="{E339C412-B150-46D9-9B88-46D4C394621E}" destId="{595E7E7F-D1C5-4B52-8BB3-8D57F3E98BF8}" srcOrd="2" destOrd="0" presId="urn:microsoft.com/office/officeart/2005/8/layout/hProcess4"/>
    <dgm:cxn modelId="{820C1AA3-9870-431B-8432-6F22242290D0}" type="presParOf" srcId="{E339C412-B150-46D9-9B88-46D4C394621E}" destId="{88CD1BD2-BC45-412D-A653-07239CF1C7A1}" srcOrd="3" destOrd="0" presId="urn:microsoft.com/office/officeart/2005/8/layout/hProcess4"/>
    <dgm:cxn modelId="{A18FDD4C-4695-426F-9528-83098E66EED7}" type="presParOf" srcId="{E339C412-B150-46D9-9B88-46D4C394621E}" destId="{5F74F2EC-8484-4120-A533-F6EC01914379}" srcOrd="4" destOrd="0" presId="urn:microsoft.com/office/officeart/2005/8/layout/hProcess4"/>
    <dgm:cxn modelId="{FA3243E8-1AF3-4D46-8A08-B318B4E65FC0}" type="presParOf" srcId="{90A158EC-BA18-487B-8646-0AD51B4052DC}" destId="{F29DB503-E5D7-4F3F-A044-F0EE9750724D}" srcOrd="1" destOrd="0" presId="urn:microsoft.com/office/officeart/2005/8/layout/hProcess4"/>
    <dgm:cxn modelId="{A29C8962-52FF-4903-9ED2-4DC2E27B17F9}" type="presParOf" srcId="{90A158EC-BA18-487B-8646-0AD51B4052DC}" destId="{B2A5982E-6BF1-49AD-B5BE-B6A29FA24DFF}" srcOrd="2" destOrd="0" presId="urn:microsoft.com/office/officeart/2005/8/layout/hProcess4"/>
    <dgm:cxn modelId="{E08A5D75-CEAD-4EB4-B6F9-634C7CE1651B}" type="presParOf" srcId="{B2A5982E-6BF1-49AD-B5BE-B6A29FA24DFF}" destId="{44EE210E-2C2E-4209-93CD-05798C22BC62}" srcOrd="0" destOrd="0" presId="urn:microsoft.com/office/officeart/2005/8/layout/hProcess4"/>
    <dgm:cxn modelId="{5D881F45-5C79-4292-8AFC-36B0ACF2F541}" type="presParOf" srcId="{B2A5982E-6BF1-49AD-B5BE-B6A29FA24DFF}" destId="{B3C20436-62B4-40E0-A022-0DA78121EE8D}" srcOrd="1" destOrd="0" presId="urn:microsoft.com/office/officeart/2005/8/layout/hProcess4"/>
    <dgm:cxn modelId="{F6EA8633-2633-46C3-888D-42E01E8D27C0}" type="presParOf" srcId="{B2A5982E-6BF1-49AD-B5BE-B6A29FA24DFF}" destId="{63737F43-52A9-418E-9E24-8E7519BC414E}" srcOrd="2" destOrd="0" presId="urn:microsoft.com/office/officeart/2005/8/layout/hProcess4"/>
    <dgm:cxn modelId="{DEF25713-376D-4FEF-A122-9266943773B7}" type="presParOf" srcId="{B2A5982E-6BF1-49AD-B5BE-B6A29FA24DFF}" destId="{A9133E40-9F52-4A60-A94D-8E29D37262CF}" srcOrd="3" destOrd="0" presId="urn:microsoft.com/office/officeart/2005/8/layout/hProcess4"/>
    <dgm:cxn modelId="{7F46FE48-21C6-430E-A4AD-605F841B3F25}" type="presParOf" srcId="{B2A5982E-6BF1-49AD-B5BE-B6A29FA24DFF}" destId="{63553B21-04CB-428B-B3C4-D25CAAD1B75C}" srcOrd="4" destOrd="0" presId="urn:microsoft.com/office/officeart/2005/8/layout/hProcess4"/>
    <dgm:cxn modelId="{790333CD-5C4D-4EFB-B4AA-D5A56FE81DF1}" type="presParOf" srcId="{90A158EC-BA18-487B-8646-0AD51B4052DC}" destId="{0C6A01FC-C689-469D-BFE6-646D3EB14544}" srcOrd="3" destOrd="0" presId="urn:microsoft.com/office/officeart/2005/8/layout/hProcess4"/>
    <dgm:cxn modelId="{FE64E5E3-A9D1-49E5-99FD-643ED04CC89F}" type="presParOf" srcId="{90A158EC-BA18-487B-8646-0AD51B4052DC}" destId="{971B947F-B2F4-41A1-9B47-53DCBDDB4E13}" srcOrd="4" destOrd="0" presId="urn:microsoft.com/office/officeart/2005/8/layout/hProcess4"/>
    <dgm:cxn modelId="{75E15709-A800-4DAA-8E08-1BA602205898}" type="presParOf" srcId="{971B947F-B2F4-41A1-9B47-53DCBDDB4E13}" destId="{4DB32C70-F52D-410F-BAFD-15AEE6D62534}" srcOrd="0" destOrd="0" presId="urn:microsoft.com/office/officeart/2005/8/layout/hProcess4"/>
    <dgm:cxn modelId="{D66CAE05-0A3B-483F-86A7-46065C22F0AD}" type="presParOf" srcId="{971B947F-B2F4-41A1-9B47-53DCBDDB4E13}" destId="{6BC084B8-1567-4BC8-8DE1-FEE62508C9E5}" srcOrd="1" destOrd="0" presId="urn:microsoft.com/office/officeart/2005/8/layout/hProcess4"/>
    <dgm:cxn modelId="{930A01BA-5903-4854-B669-AF430644E6AD}" type="presParOf" srcId="{971B947F-B2F4-41A1-9B47-53DCBDDB4E13}" destId="{2F524090-505E-4F31-BB94-9D2957468157}" srcOrd="2" destOrd="0" presId="urn:microsoft.com/office/officeart/2005/8/layout/hProcess4"/>
    <dgm:cxn modelId="{FA0A24B0-E509-41DD-A8B7-76AA8054BFBF}" type="presParOf" srcId="{971B947F-B2F4-41A1-9B47-53DCBDDB4E13}" destId="{4FAC2FF2-622F-4B07-8AEA-EE3180349437}" srcOrd="3" destOrd="0" presId="urn:microsoft.com/office/officeart/2005/8/layout/hProcess4"/>
    <dgm:cxn modelId="{49954F89-E16A-4619-866E-6B70A81E033E}" type="presParOf" srcId="{971B947F-B2F4-41A1-9B47-53DCBDDB4E13}" destId="{0C0C862C-6BE4-42E7-877B-12A9EE156376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F5E2AC-36BA-47CE-9958-3766E4DF7AFA}" type="doc">
      <dgm:prSet loTypeId="urn:microsoft.com/office/officeart/2011/layout/CircleProcess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id-ID"/>
        </a:p>
      </dgm:t>
    </dgm:pt>
    <dgm:pt modelId="{96F49D44-D5E2-4F09-B2F6-51E131764799}">
      <dgm:prSet phldrT="[Text]" custT="1"/>
      <dgm:spPr/>
      <dgm:t>
        <a:bodyPr/>
        <a:lstStyle/>
        <a:p>
          <a:r>
            <a:rPr lang="en-US" sz="1050" dirty="0"/>
            <a:t>PENDAFTARAN MELALUI GFORM</a:t>
          </a:r>
          <a:endParaRPr lang="id-ID" sz="1050" dirty="0"/>
        </a:p>
      </dgm:t>
    </dgm:pt>
    <dgm:pt modelId="{33D17873-2F85-4F2B-9CDA-EEEF3F28217F}" type="parTrans" cxnId="{D3E076C3-8E77-4BED-8163-36893A477080}">
      <dgm:prSet/>
      <dgm:spPr/>
      <dgm:t>
        <a:bodyPr/>
        <a:lstStyle/>
        <a:p>
          <a:endParaRPr lang="id-ID" sz="1050"/>
        </a:p>
      </dgm:t>
    </dgm:pt>
    <dgm:pt modelId="{B1402F7B-9DD5-4369-9CAB-3F9DEA4B4655}" type="sibTrans" cxnId="{D3E076C3-8E77-4BED-8163-36893A477080}">
      <dgm:prSet/>
      <dgm:spPr/>
      <dgm:t>
        <a:bodyPr/>
        <a:lstStyle/>
        <a:p>
          <a:endParaRPr lang="id-ID" sz="1050"/>
        </a:p>
      </dgm:t>
    </dgm:pt>
    <dgm:pt modelId="{FF02BBB0-AFB6-46A3-9D35-A41ED1DB3B70}">
      <dgm:prSet phldrT="[Text]" custT="1"/>
      <dgm:spPr/>
      <dgm:t>
        <a:bodyPr/>
        <a:lstStyle/>
        <a:p>
          <a:r>
            <a:rPr lang="en-US" sz="1050" dirty="0"/>
            <a:t>PENGUMPULAN KARYA MELALUI EMAIL</a:t>
          </a:r>
          <a:endParaRPr lang="id-ID" sz="1050" dirty="0"/>
        </a:p>
      </dgm:t>
    </dgm:pt>
    <dgm:pt modelId="{63BC95BE-996A-4331-9619-B44FA6AE24A9}" type="parTrans" cxnId="{1918AB5B-61C6-4EC0-8BAD-21D06A5F3584}">
      <dgm:prSet/>
      <dgm:spPr/>
      <dgm:t>
        <a:bodyPr/>
        <a:lstStyle/>
        <a:p>
          <a:endParaRPr lang="id-ID" sz="1050"/>
        </a:p>
      </dgm:t>
    </dgm:pt>
    <dgm:pt modelId="{22038746-DE1B-488F-AC88-4E45A55AF57B}" type="sibTrans" cxnId="{1918AB5B-61C6-4EC0-8BAD-21D06A5F3584}">
      <dgm:prSet/>
      <dgm:spPr/>
      <dgm:t>
        <a:bodyPr/>
        <a:lstStyle/>
        <a:p>
          <a:endParaRPr lang="id-ID" sz="1050"/>
        </a:p>
      </dgm:t>
    </dgm:pt>
    <dgm:pt modelId="{5720B18A-A3BC-4B40-8AA6-3840A3A9253B}">
      <dgm:prSet phldrT="[Text]" custT="1"/>
      <dgm:spPr/>
      <dgm:t>
        <a:bodyPr/>
        <a:lstStyle/>
        <a:p>
          <a:r>
            <a:rPr lang="en-US" sz="1050" dirty="0"/>
            <a:t>MEMBAYAR BIAYA PENDAFTARAN</a:t>
          </a:r>
          <a:endParaRPr lang="id-ID" sz="1050" dirty="0"/>
        </a:p>
      </dgm:t>
    </dgm:pt>
    <dgm:pt modelId="{18E93F3C-98F3-40CD-90FF-49A748ABE9DC}" type="sibTrans" cxnId="{A903961C-C946-4F51-8F0F-922E784855C1}">
      <dgm:prSet/>
      <dgm:spPr/>
      <dgm:t>
        <a:bodyPr/>
        <a:lstStyle/>
        <a:p>
          <a:endParaRPr lang="id-ID" sz="1050"/>
        </a:p>
      </dgm:t>
    </dgm:pt>
    <dgm:pt modelId="{B3A72347-C8D0-471B-B866-9B8F6630B9C3}" type="parTrans" cxnId="{A903961C-C946-4F51-8F0F-922E784855C1}">
      <dgm:prSet/>
      <dgm:spPr/>
      <dgm:t>
        <a:bodyPr/>
        <a:lstStyle/>
        <a:p>
          <a:endParaRPr lang="id-ID" sz="1050"/>
        </a:p>
      </dgm:t>
    </dgm:pt>
    <dgm:pt modelId="{8876AB2A-02E9-4332-AC78-A5B7C35C1715}" type="pres">
      <dgm:prSet presAssocID="{CBF5E2AC-36BA-47CE-9958-3766E4DF7AFA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ID"/>
        </a:p>
      </dgm:t>
    </dgm:pt>
    <dgm:pt modelId="{836F5593-DBBD-4219-B1B5-90DBC4AE5904}" type="pres">
      <dgm:prSet presAssocID="{FF02BBB0-AFB6-46A3-9D35-A41ED1DB3B70}" presName="Accent3" presStyleCnt="0"/>
      <dgm:spPr/>
    </dgm:pt>
    <dgm:pt modelId="{2187E2A8-BA55-4963-8E0E-3E93E0033CB4}" type="pres">
      <dgm:prSet presAssocID="{FF02BBB0-AFB6-46A3-9D35-A41ED1DB3B70}" presName="Accent" presStyleLbl="node1" presStyleIdx="0" presStyleCnt="3"/>
      <dgm:spPr/>
    </dgm:pt>
    <dgm:pt modelId="{ECD8BA21-48C9-4023-A1E6-3FC90A97D8A5}" type="pres">
      <dgm:prSet presAssocID="{FF02BBB0-AFB6-46A3-9D35-A41ED1DB3B70}" presName="ParentBackground3" presStyleCnt="0"/>
      <dgm:spPr/>
    </dgm:pt>
    <dgm:pt modelId="{BF852D2F-E9B9-4E1B-AD89-D9BA801FA368}" type="pres">
      <dgm:prSet presAssocID="{FF02BBB0-AFB6-46A3-9D35-A41ED1DB3B70}" presName="ParentBackground" presStyleLbl="fgAcc1" presStyleIdx="0" presStyleCnt="3"/>
      <dgm:spPr/>
      <dgm:t>
        <a:bodyPr/>
        <a:lstStyle/>
        <a:p>
          <a:endParaRPr lang="en-ID"/>
        </a:p>
      </dgm:t>
    </dgm:pt>
    <dgm:pt modelId="{71BF9958-1775-4B78-9FCC-F0DFC5A485B6}" type="pres">
      <dgm:prSet presAssocID="{FF02BBB0-AFB6-46A3-9D35-A41ED1DB3B70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6F439DFE-65BE-40B7-8430-CAF77C8F18E7}" type="pres">
      <dgm:prSet presAssocID="{96F49D44-D5E2-4F09-B2F6-51E131764799}" presName="Accent2" presStyleCnt="0"/>
      <dgm:spPr/>
    </dgm:pt>
    <dgm:pt modelId="{40A790D7-812C-4D90-BAF3-D16C1608FCF3}" type="pres">
      <dgm:prSet presAssocID="{96F49D44-D5E2-4F09-B2F6-51E131764799}" presName="Accent" presStyleLbl="node1" presStyleIdx="1" presStyleCnt="3"/>
      <dgm:spPr/>
    </dgm:pt>
    <dgm:pt modelId="{00CD245C-2BAB-4AFC-9173-8F39E9AEAAFE}" type="pres">
      <dgm:prSet presAssocID="{96F49D44-D5E2-4F09-B2F6-51E131764799}" presName="ParentBackground2" presStyleCnt="0"/>
      <dgm:spPr/>
    </dgm:pt>
    <dgm:pt modelId="{949AECD8-1AE8-4FBE-A71E-3293934AE9A4}" type="pres">
      <dgm:prSet presAssocID="{96F49D44-D5E2-4F09-B2F6-51E131764799}" presName="ParentBackground" presStyleLbl="fgAcc1" presStyleIdx="1" presStyleCnt="3"/>
      <dgm:spPr/>
      <dgm:t>
        <a:bodyPr/>
        <a:lstStyle/>
        <a:p>
          <a:endParaRPr lang="en-ID"/>
        </a:p>
      </dgm:t>
    </dgm:pt>
    <dgm:pt modelId="{E8FE4659-9CAD-47E2-8065-A60C09DF1AE7}" type="pres">
      <dgm:prSet presAssocID="{96F49D44-D5E2-4F09-B2F6-51E131764799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B6A855F0-2B51-48EA-9932-41A0CE8D9865}" type="pres">
      <dgm:prSet presAssocID="{5720B18A-A3BC-4B40-8AA6-3840A3A9253B}" presName="Accent1" presStyleCnt="0"/>
      <dgm:spPr/>
    </dgm:pt>
    <dgm:pt modelId="{62D0B69A-2F32-4F25-B52F-53A6543CB368}" type="pres">
      <dgm:prSet presAssocID="{5720B18A-A3BC-4B40-8AA6-3840A3A9253B}" presName="Accent" presStyleLbl="node1" presStyleIdx="2" presStyleCnt="3"/>
      <dgm:spPr/>
    </dgm:pt>
    <dgm:pt modelId="{F5AC14A2-B132-41A5-9F58-DE38B44F6E57}" type="pres">
      <dgm:prSet presAssocID="{5720B18A-A3BC-4B40-8AA6-3840A3A9253B}" presName="ParentBackground1" presStyleCnt="0"/>
      <dgm:spPr/>
    </dgm:pt>
    <dgm:pt modelId="{6DFB305A-56BF-4EA0-A2E5-539B4BDE6274}" type="pres">
      <dgm:prSet presAssocID="{5720B18A-A3BC-4B40-8AA6-3840A3A9253B}" presName="ParentBackground" presStyleLbl="fgAcc1" presStyleIdx="2" presStyleCnt="3"/>
      <dgm:spPr/>
      <dgm:t>
        <a:bodyPr/>
        <a:lstStyle/>
        <a:p>
          <a:endParaRPr lang="en-ID"/>
        </a:p>
      </dgm:t>
    </dgm:pt>
    <dgm:pt modelId="{2415046A-F5CE-41FC-A449-35DDADBA950F}" type="pres">
      <dgm:prSet presAssocID="{5720B18A-A3BC-4B40-8AA6-3840A3A9253B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</dgm:ptLst>
  <dgm:cxnLst>
    <dgm:cxn modelId="{1918AB5B-61C6-4EC0-8BAD-21D06A5F3584}" srcId="{CBF5E2AC-36BA-47CE-9958-3766E4DF7AFA}" destId="{FF02BBB0-AFB6-46A3-9D35-A41ED1DB3B70}" srcOrd="2" destOrd="0" parTransId="{63BC95BE-996A-4331-9619-B44FA6AE24A9}" sibTransId="{22038746-DE1B-488F-AC88-4E45A55AF57B}"/>
    <dgm:cxn modelId="{D3E076C3-8E77-4BED-8163-36893A477080}" srcId="{CBF5E2AC-36BA-47CE-9958-3766E4DF7AFA}" destId="{96F49D44-D5E2-4F09-B2F6-51E131764799}" srcOrd="1" destOrd="0" parTransId="{33D17873-2F85-4F2B-9CDA-EEEF3F28217F}" sibTransId="{B1402F7B-9DD5-4369-9CAB-3F9DEA4B4655}"/>
    <dgm:cxn modelId="{A903961C-C946-4F51-8F0F-922E784855C1}" srcId="{CBF5E2AC-36BA-47CE-9958-3766E4DF7AFA}" destId="{5720B18A-A3BC-4B40-8AA6-3840A3A9253B}" srcOrd="0" destOrd="0" parTransId="{B3A72347-C8D0-471B-B866-9B8F6630B9C3}" sibTransId="{18E93F3C-98F3-40CD-90FF-49A748ABE9DC}"/>
    <dgm:cxn modelId="{7E864FE0-751A-4B1A-A96E-A5CFA0D03087}" type="presOf" srcId="{5720B18A-A3BC-4B40-8AA6-3840A3A9253B}" destId="{6DFB305A-56BF-4EA0-A2E5-539B4BDE6274}" srcOrd="0" destOrd="0" presId="urn:microsoft.com/office/officeart/2011/layout/CircleProcess"/>
    <dgm:cxn modelId="{B8D41290-3AD6-4053-B438-E0BC62739ED2}" type="presOf" srcId="{CBF5E2AC-36BA-47CE-9958-3766E4DF7AFA}" destId="{8876AB2A-02E9-4332-AC78-A5B7C35C1715}" srcOrd="0" destOrd="0" presId="urn:microsoft.com/office/officeart/2011/layout/CircleProcess"/>
    <dgm:cxn modelId="{1378F001-0647-4EB9-B353-F46A1C84F525}" type="presOf" srcId="{FF02BBB0-AFB6-46A3-9D35-A41ED1DB3B70}" destId="{BF852D2F-E9B9-4E1B-AD89-D9BA801FA368}" srcOrd="0" destOrd="0" presId="urn:microsoft.com/office/officeart/2011/layout/CircleProcess"/>
    <dgm:cxn modelId="{CA190BD9-F5DB-46E4-B2FB-A0CAE4361849}" type="presOf" srcId="{5720B18A-A3BC-4B40-8AA6-3840A3A9253B}" destId="{2415046A-F5CE-41FC-A449-35DDADBA950F}" srcOrd="1" destOrd="0" presId="urn:microsoft.com/office/officeart/2011/layout/CircleProcess"/>
    <dgm:cxn modelId="{071F2372-8AAE-48AF-ACE7-CC8CA5F9CFD7}" type="presOf" srcId="{96F49D44-D5E2-4F09-B2F6-51E131764799}" destId="{E8FE4659-9CAD-47E2-8065-A60C09DF1AE7}" srcOrd="1" destOrd="0" presId="urn:microsoft.com/office/officeart/2011/layout/CircleProcess"/>
    <dgm:cxn modelId="{D3591E67-7BBF-41F1-BB4A-9D92066F35E9}" type="presOf" srcId="{FF02BBB0-AFB6-46A3-9D35-A41ED1DB3B70}" destId="{71BF9958-1775-4B78-9FCC-F0DFC5A485B6}" srcOrd="1" destOrd="0" presId="urn:microsoft.com/office/officeart/2011/layout/CircleProcess"/>
    <dgm:cxn modelId="{4FD61F0A-431A-414D-9311-772EBB7E8A0B}" type="presOf" srcId="{96F49D44-D5E2-4F09-B2F6-51E131764799}" destId="{949AECD8-1AE8-4FBE-A71E-3293934AE9A4}" srcOrd="0" destOrd="0" presId="urn:microsoft.com/office/officeart/2011/layout/CircleProcess"/>
    <dgm:cxn modelId="{421E66B9-EDF7-4AD4-A498-A86C91C3D203}" type="presParOf" srcId="{8876AB2A-02E9-4332-AC78-A5B7C35C1715}" destId="{836F5593-DBBD-4219-B1B5-90DBC4AE5904}" srcOrd="0" destOrd="0" presId="urn:microsoft.com/office/officeart/2011/layout/CircleProcess"/>
    <dgm:cxn modelId="{16CC0085-FEF8-4290-96AA-D9374AC76E0D}" type="presParOf" srcId="{836F5593-DBBD-4219-B1B5-90DBC4AE5904}" destId="{2187E2A8-BA55-4963-8E0E-3E93E0033CB4}" srcOrd="0" destOrd="0" presId="urn:microsoft.com/office/officeart/2011/layout/CircleProcess"/>
    <dgm:cxn modelId="{1B38D1BC-2473-47C3-81E2-A38EF0D7DEBA}" type="presParOf" srcId="{8876AB2A-02E9-4332-AC78-A5B7C35C1715}" destId="{ECD8BA21-48C9-4023-A1E6-3FC90A97D8A5}" srcOrd="1" destOrd="0" presId="urn:microsoft.com/office/officeart/2011/layout/CircleProcess"/>
    <dgm:cxn modelId="{F713B72A-2284-431D-9D2A-CC8B74819426}" type="presParOf" srcId="{ECD8BA21-48C9-4023-A1E6-3FC90A97D8A5}" destId="{BF852D2F-E9B9-4E1B-AD89-D9BA801FA368}" srcOrd="0" destOrd="0" presId="urn:microsoft.com/office/officeart/2011/layout/CircleProcess"/>
    <dgm:cxn modelId="{EEB9CFC8-F1A9-43E1-8CE5-0568A6DA7531}" type="presParOf" srcId="{8876AB2A-02E9-4332-AC78-A5B7C35C1715}" destId="{71BF9958-1775-4B78-9FCC-F0DFC5A485B6}" srcOrd="2" destOrd="0" presId="urn:microsoft.com/office/officeart/2011/layout/CircleProcess"/>
    <dgm:cxn modelId="{913F137A-D8C2-4CD0-819C-205FA0088643}" type="presParOf" srcId="{8876AB2A-02E9-4332-AC78-A5B7C35C1715}" destId="{6F439DFE-65BE-40B7-8430-CAF77C8F18E7}" srcOrd="3" destOrd="0" presId="urn:microsoft.com/office/officeart/2011/layout/CircleProcess"/>
    <dgm:cxn modelId="{95C9B870-00E1-40C5-BA60-FC57A0E69865}" type="presParOf" srcId="{6F439DFE-65BE-40B7-8430-CAF77C8F18E7}" destId="{40A790D7-812C-4D90-BAF3-D16C1608FCF3}" srcOrd="0" destOrd="0" presId="urn:microsoft.com/office/officeart/2011/layout/CircleProcess"/>
    <dgm:cxn modelId="{37CBD934-5D05-4378-ABD1-38CB582A0C0B}" type="presParOf" srcId="{8876AB2A-02E9-4332-AC78-A5B7C35C1715}" destId="{00CD245C-2BAB-4AFC-9173-8F39E9AEAAFE}" srcOrd="4" destOrd="0" presId="urn:microsoft.com/office/officeart/2011/layout/CircleProcess"/>
    <dgm:cxn modelId="{6D819EDA-856D-461D-8C3C-338D16110334}" type="presParOf" srcId="{00CD245C-2BAB-4AFC-9173-8F39E9AEAAFE}" destId="{949AECD8-1AE8-4FBE-A71E-3293934AE9A4}" srcOrd="0" destOrd="0" presId="urn:microsoft.com/office/officeart/2011/layout/CircleProcess"/>
    <dgm:cxn modelId="{85C6E417-9427-4846-BBD8-999328A07390}" type="presParOf" srcId="{8876AB2A-02E9-4332-AC78-A5B7C35C1715}" destId="{E8FE4659-9CAD-47E2-8065-A60C09DF1AE7}" srcOrd="5" destOrd="0" presId="urn:microsoft.com/office/officeart/2011/layout/CircleProcess"/>
    <dgm:cxn modelId="{FE55BC64-73B5-4AED-B07A-EDD1FBCF91F9}" type="presParOf" srcId="{8876AB2A-02E9-4332-AC78-A5B7C35C1715}" destId="{B6A855F0-2B51-48EA-9932-41A0CE8D9865}" srcOrd="6" destOrd="0" presId="urn:microsoft.com/office/officeart/2011/layout/CircleProcess"/>
    <dgm:cxn modelId="{93273D7C-C5C1-43A0-AD1A-7999159A69D9}" type="presParOf" srcId="{B6A855F0-2B51-48EA-9932-41A0CE8D9865}" destId="{62D0B69A-2F32-4F25-B52F-53A6543CB368}" srcOrd="0" destOrd="0" presId="urn:microsoft.com/office/officeart/2011/layout/CircleProcess"/>
    <dgm:cxn modelId="{C0B9BBEC-EE9A-474E-8F46-4A2F8D5709EA}" type="presParOf" srcId="{8876AB2A-02E9-4332-AC78-A5B7C35C1715}" destId="{F5AC14A2-B132-41A5-9F58-DE38B44F6E57}" srcOrd="7" destOrd="0" presId="urn:microsoft.com/office/officeart/2011/layout/CircleProcess"/>
    <dgm:cxn modelId="{316049F2-B0AD-4D64-A417-69026B6803DE}" type="presParOf" srcId="{F5AC14A2-B132-41A5-9F58-DE38B44F6E57}" destId="{6DFB305A-56BF-4EA0-A2E5-539B4BDE6274}" srcOrd="0" destOrd="0" presId="urn:microsoft.com/office/officeart/2011/layout/CircleProcess"/>
    <dgm:cxn modelId="{CEBDB1D2-5CD9-4557-8887-198AB49C6DFD}" type="presParOf" srcId="{8876AB2A-02E9-4332-AC78-A5B7C35C1715}" destId="{2415046A-F5CE-41FC-A449-35DDADBA950F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BF5E2AC-36BA-47CE-9958-3766E4DF7AFA}" type="doc">
      <dgm:prSet loTypeId="urn:microsoft.com/office/officeart/2011/layout/CircleProcess" loCatId="process" qsTypeId="urn:microsoft.com/office/officeart/2005/8/quickstyle/simple1" qsCatId="simple" csTypeId="urn:microsoft.com/office/officeart/2005/8/colors/colorful1#2" csCatId="colorful" phldr="1"/>
      <dgm:spPr/>
      <dgm:t>
        <a:bodyPr/>
        <a:lstStyle/>
        <a:p>
          <a:endParaRPr lang="id-ID"/>
        </a:p>
      </dgm:t>
    </dgm:pt>
    <dgm:pt modelId="{5720B18A-A3BC-4B40-8AA6-3840A3A9253B}">
      <dgm:prSet phldrT="[Text]" custT="1"/>
      <dgm:spPr/>
      <dgm:t>
        <a:bodyPr/>
        <a:lstStyle/>
        <a:p>
          <a:r>
            <a:rPr lang="en-US" sz="1050" dirty="0"/>
            <a:t>PENDAFTARAN MELALUI </a:t>
          </a:r>
          <a:r>
            <a:rPr lang="en-US" sz="1050" dirty="0" smtClean="0"/>
            <a:t>GFORM</a:t>
          </a:r>
          <a:endParaRPr lang="id-ID" sz="1050" dirty="0" smtClean="0"/>
        </a:p>
        <a:p>
          <a:r>
            <a:rPr lang="id-ID" sz="1050" dirty="0" smtClean="0"/>
            <a:t>(SUDAH MEMBAYAR)</a:t>
          </a:r>
          <a:endParaRPr lang="id-ID" sz="1050" dirty="0"/>
        </a:p>
      </dgm:t>
    </dgm:pt>
    <dgm:pt modelId="{B3A72347-C8D0-471B-B866-9B8F6630B9C3}" type="parTrans" cxnId="{A903961C-C946-4F51-8F0F-922E784855C1}">
      <dgm:prSet/>
      <dgm:spPr/>
      <dgm:t>
        <a:bodyPr/>
        <a:lstStyle/>
        <a:p>
          <a:endParaRPr lang="id-ID" sz="1050"/>
        </a:p>
      </dgm:t>
    </dgm:pt>
    <dgm:pt modelId="{18E93F3C-98F3-40CD-90FF-49A748ABE9DC}" type="sibTrans" cxnId="{A903961C-C946-4F51-8F0F-922E784855C1}">
      <dgm:prSet/>
      <dgm:spPr/>
      <dgm:t>
        <a:bodyPr/>
        <a:lstStyle/>
        <a:p>
          <a:endParaRPr lang="id-ID" sz="1050"/>
        </a:p>
      </dgm:t>
    </dgm:pt>
    <dgm:pt modelId="{96F49D44-D5E2-4F09-B2F6-51E131764799}">
      <dgm:prSet phldrT="[Text]" custT="1"/>
      <dgm:spPr/>
      <dgm:t>
        <a:bodyPr/>
        <a:lstStyle/>
        <a:p>
          <a:r>
            <a:rPr lang="en-US" sz="1050" dirty="0" smtClean="0"/>
            <a:t>KONFIRMASI  CP TERKAIT</a:t>
          </a:r>
          <a:endParaRPr lang="id-ID" sz="1050" dirty="0" smtClean="0"/>
        </a:p>
      </dgm:t>
    </dgm:pt>
    <dgm:pt modelId="{33D17873-2F85-4F2B-9CDA-EEEF3F28217F}" type="parTrans" cxnId="{D3E076C3-8E77-4BED-8163-36893A477080}">
      <dgm:prSet/>
      <dgm:spPr/>
      <dgm:t>
        <a:bodyPr/>
        <a:lstStyle/>
        <a:p>
          <a:endParaRPr lang="id-ID" sz="1050"/>
        </a:p>
      </dgm:t>
    </dgm:pt>
    <dgm:pt modelId="{B1402F7B-9DD5-4369-9CAB-3F9DEA4B4655}" type="sibTrans" cxnId="{D3E076C3-8E77-4BED-8163-36893A477080}">
      <dgm:prSet/>
      <dgm:spPr/>
      <dgm:t>
        <a:bodyPr/>
        <a:lstStyle/>
        <a:p>
          <a:endParaRPr lang="id-ID" sz="1050"/>
        </a:p>
      </dgm:t>
    </dgm:pt>
    <dgm:pt modelId="{FF02BBB0-AFB6-46A3-9D35-A41ED1DB3B70}">
      <dgm:prSet phldrT="[Text]" custT="1"/>
      <dgm:spPr/>
      <dgm:t>
        <a:bodyPr/>
        <a:lstStyle/>
        <a:p>
          <a:r>
            <a:rPr lang="en-US" sz="1050" dirty="0" smtClean="0"/>
            <a:t>PUBLIKASI KARYA MELALUI I</a:t>
          </a:r>
          <a:r>
            <a:rPr lang="id-ID" sz="1050" dirty="0" smtClean="0"/>
            <a:t>NSTAGRAM</a:t>
          </a:r>
          <a:r>
            <a:rPr lang="en-US" sz="1050" dirty="0" smtClean="0"/>
            <a:t> MASING-MASING </a:t>
          </a:r>
          <a:r>
            <a:rPr lang="id-ID" sz="1050" dirty="0" smtClean="0"/>
            <a:t>PESERTA</a:t>
          </a:r>
          <a:endParaRPr lang="id-ID" sz="1050" dirty="0"/>
        </a:p>
      </dgm:t>
    </dgm:pt>
    <dgm:pt modelId="{63BC95BE-996A-4331-9619-B44FA6AE24A9}" type="parTrans" cxnId="{1918AB5B-61C6-4EC0-8BAD-21D06A5F3584}">
      <dgm:prSet/>
      <dgm:spPr/>
      <dgm:t>
        <a:bodyPr/>
        <a:lstStyle/>
        <a:p>
          <a:endParaRPr lang="id-ID" sz="1050"/>
        </a:p>
      </dgm:t>
    </dgm:pt>
    <dgm:pt modelId="{22038746-DE1B-488F-AC88-4E45A55AF57B}" type="sibTrans" cxnId="{1918AB5B-61C6-4EC0-8BAD-21D06A5F3584}">
      <dgm:prSet/>
      <dgm:spPr/>
      <dgm:t>
        <a:bodyPr/>
        <a:lstStyle/>
        <a:p>
          <a:endParaRPr lang="id-ID" sz="1050"/>
        </a:p>
      </dgm:t>
    </dgm:pt>
    <dgm:pt modelId="{2308FB6F-8C49-4DB9-99B9-AFC98E95F2B7}">
      <dgm:prSet phldrT="[Text]"/>
      <dgm:spPr/>
      <dgm:t>
        <a:bodyPr/>
        <a:lstStyle/>
        <a:p>
          <a:r>
            <a:rPr lang="id-ID" dirty="0" smtClean="0"/>
            <a:t>PENGIRIMAN LINK VIDEO DIKUMPULKAN LEWAT GFORM</a:t>
          </a:r>
          <a:endParaRPr lang="id-ID" dirty="0"/>
        </a:p>
      </dgm:t>
    </dgm:pt>
    <dgm:pt modelId="{97BE9B6E-5195-4EB4-8D0F-927691B5E0FA}" type="parTrans" cxnId="{2F9C4601-4679-43C7-BEB5-5B2DD286FFA7}">
      <dgm:prSet/>
      <dgm:spPr/>
      <dgm:t>
        <a:bodyPr/>
        <a:lstStyle/>
        <a:p>
          <a:endParaRPr lang="en-ID"/>
        </a:p>
      </dgm:t>
    </dgm:pt>
    <dgm:pt modelId="{38862A20-BC05-451D-9AEF-602D7F7757E6}" type="sibTrans" cxnId="{2F9C4601-4679-43C7-BEB5-5B2DD286FFA7}">
      <dgm:prSet/>
      <dgm:spPr/>
      <dgm:t>
        <a:bodyPr/>
        <a:lstStyle/>
        <a:p>
          <a:endParaRPr lang="en-ID"/>
        </a:p>
      </dgm:t>
    </dgm:pt>
    <dgm:pt modelId="{8876AB2A-02E9-4332-AC78-A5B7C35C1715}" type="pres">
      <dgm:prSet presAssocID="{CBF5E2AC-36BA-47CE-9958-3766E4DF7AFA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ID"/>
        </a:p>
      </dgm:t>
    </dgm:pt>
    <dgm:pt modelId="{E2B5D87B-B100-48CC-94EE-6C9725502B4C}" type="pres">
      <dgm:prSet presAssocID="{2308FB6F-8C49-4DB9-99B9-AFC98E95F2B7}" presName="Accent4" presStyleCnt="0"/>
      <dgm:spPr/>
    </dgm:pt>
    <dgm:pt modelId="{088F8182-3664-4865-9EF6-B1757C9FAC75}" type="pres">
      <dgm:prSet presAssocID="{2308FB6F-8C49-4DB9-99B9-AFC98E95F2B7}" presName="Accent" presStyleLbl="node1" presStyleIdx="0" presStyleCnt="4"/>
      <dgm:spPr/>
    </dgm:pt>
    <dgm:pt modelId="{E24B7B02-2E6D-4A71-958F-D760D51A1F2E}" type="pres">
      <dgm:prSet presAssocID="{2308FB6F-8C49-4DB9-99B9-AFC98E95F2B7}" presName="ParentBackground4" presStyleCnt="0"/>
      <dgm:spPr/>
    </dgm:pt>
    <dgm:pt modelId="{40D39BEA-06C0-40E2-B688-F001BB2B9A47}" type="pres">
      <dgm:prSet presAssocID="{2308FB6F-8C49-4DB9-99B9-AFC98E95F2B7}" presName="ParentBackground" presStyleLbl="fgAcc1" presStyleIdx="0" presStyleCnt="4"/>
      <dgm:spPr/>
      <dgm:t>
        <a:bodyPr/>
        <a:lstStyle/>
        <a:p>
          <a:endParaRPr lang="en-ID"/>
        </a:p>
      </dgm:t>
    </dgm:pt>
    <dgm:pt modelId="{36EC892F-4614-4DC4-B022-6C75571BBFF3}" type="pres">
      <dgm:prSet presAssocID="{2308FB6F-8C49-4DB9-99B9-AFC98E95F2B7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836F5593-DBBD-4219-B1B5-90DBC4AE5904}" type="pres">
      <dgm:prSet presAssocID="{FF02BBB0-AFB6-46A3-9D35-A41ED1DB3B70}" presName="Accent3" presStyleCnt="0"/>
      <dgm:spPr/>
    </dgm:pt>
    <dgm:pt modelId="{2187E2A8-BA55-4963-8E0E-3E93E0033CB4}" type="pres">
      <dgm:prSet presAssocID="{FF02BBB0-AFB6-46A3-9D35-A41ED1DB3B70}" presName="Accent" presStyleLbl="node1" presStyleIdx="1" presStyleCnt="4"/>
      <dgm:spPr/>
    </dgm:pt>
    <dgm:pt modelId="{ECD8BA21-48C9-4023-A1E6-3FC90A97D8A5}" type="pres">
      <dgm:prSet presAssocID="{FF02BBB0-AFB6-46A3-9D35-A41ED1DB3B70}" presName="ParentBackground3" presStyleCnt="0"/>
      <dgm:spPr/>
    </dgm:pt>
    <dgm:pt modelId="{BF852D2F-E9B9-4E1B-AD89-D9BA801FA368}" type="pres">
      <dgm:prSet presAssocID="{FF02BBB0-AFB6-46A3-9D35-A41ED1DB3B70}" presName="ParentBackground" presStyleLbl="fgAcc1" presStyleIdx="1" presStyleCnt="4"/>
      <dgm:spPr/>
      <dgm:t>
        <a:bodyPr/>
        <a:lstStyle/>
        <a:p>
          <a:endParaRPr lang="en-ID"/>
        </a:p>
      </dgm:t>
    </dgm:pt>
    <dgm:pt modelId="{71BF9958-1775-4B78-9FCC-F0DFC5A485B6}" type="pres">
      <dgm:prSet presAssocID="{FF02BBB0-AFB6-46A3-9D35-A41ED1DB3B70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6F439DFE-65BE-40B7-8430-CAF77C8F18E7}" type="pres">
      <dgm:prSet presAssocID="{96F49D44-D5E2-4F09-B2F6-51E131764799}" presName="Accent2" presStyleCnt="0"/>
      <dgm:spPr/>
    </dgm:pt>
    <dgm:pt modelId="{40A790D7-812C-4D90-BAF3-D16C1608FCF3}" type="pres">
      <dgm:prSet presAssocID="{96F49D44-D5E2-4F09-B2F6-51E131764799}" presName="Accent" presStyleLbl="node1" presStyleIdx="2" presStyleCnt="4"/>
      <dgm:spPr/>
    </dgm:pt>
    <dgm:pt modelId="{00CD245C-2BAB-4AFC-9173-8F39E9AEAAFE}" type="pres">
      <dgm:prSet presAssocID="{96F49D44-D5E2-4F09-B2F6-51E131764799}" presName="ParentBackground2" presStyleCnt="0"/>
      <dgm:spPr/>
    </dgm:pt>
    <dgm:pt modelId="{949AECD8-1AE8-4FBE-A71E-3293934AE9A4}" type="pres">
      <dgm:prSet presAssocID="{96F49D44-D5E2-4F09-B2F6-51E131764799}" presName="ParentBackground" presStyleLbl="fgAcc1" presStyleIdx="2" presStyleCnt="4"/>
      <dgm:spPr/>
      <dgm:t>
        <a:bodyPr/>
        <a:lstStyle/>
        <a:p>
          <a:endParaRPr lang="en-ID"/>
        </a:p>
      </dgm:t>
    </dgm:pt>
    <dgm:pt modelId="{E8FE4659-9CAD-47E2-8065-A60C09DF1AE7}" type="pres">
      <dgm:prSet presAssocID="{96F49D44-D5E2-4F09-B2F6-51E131764799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B6A855F0-2B51-48EA-9932-41A0CE8D9865}" type="pres">
      <dgm:prSet presAssocID="{5720B18A-A3BC-4B40-8AA6-3840A3A9253B}" presName="Accent1" presStyleCnt="0"/>
      <dgm:spPr/>
    </dgm:pt>
    <dgm:pt modelId="{62D0B69A-2F32-4F25-B52F-53A6543CB368}" type="pres">
      <dgm:prSet presAssocID="{5720B18A-A3BC-4B40-8AA6-3840A3A9253B}" presName="Accent" presStyleLbl="node1" presStyleIdx="3" presStyleCnt="4"/>
      <dgm:spPr/>
      <dgm:t>
        <a:bodyPr/>
        <a:lstStyle/>
        <a:p>
          <a:endParaRPr lang="en-ID"/>
        </a:p>
      </dgm:t>
    </dgm:pt>
    <dgm:pt modelId="{F5AC14A2-B132-41A5-9F58-DE38B44F6E57}" type="pres">
      <dgm:prSet presAssocID="{5720B18A-A3BC-4B40-8AA6-3840A3A9253B}" presName="ParentBackground1" presStyleCnt="0"/>
      <dgm:spPr/>
    </dgm:pt>
    <dgm:pt modelId="{6DFB305A-56BF-4EA0-A2E5-539B4BDE6274}" type="pres">
      <dgm:prSet presAssocID="{5720B18A-A3BC-4B40-8AA6-3840A3A9253B}" presName="ParentBackground" presStyleLbl="fgAcc1" presStyleIdx="3" presStyleCnt="4"/>
      <dgm:spPr/>
      <dgm:t>
        <a:bodyPr/>
        <a:lstStyle/>
        <a:p>
          <a:endParaRPr lang="en-ID"/>
        </a:p>
      </dgm:t>
    </dgm:pt>
    <dgm:pt modelId="{2415046A-F5CE-41FC-A449-35DDADBA950F}" type="pres">
      <dgm:prSet presAssocID="{5720B18A-A3BC-4B40-8AA6-3840A3A9253B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ID"/>
        </a:p>
      </dgm:t>
    </dgm:pt>
  </dgm:ptLst>
  <dgm:cxnLst>
    <dgm:cxn modelId="{1918AB5B-61C6-4EC0-8BAD-21D06A5F3584}" srcId="{CBF5E2AC-36BA-47CE-9958-3766E4DF7AFA}" destId="{FF02BBB0-AFB6-46A3-9D35-A41ED1DB3B70}" srcOrd="2" destOrd="0" parTransId="{63BC95BE-996A-4331-9619-B44FA6AE24A9}" sibTransId="{22038746-DE1B-488F-AC88-4E45A55AF57B}"/>
    <dgm:cxn modelId="{D3E076C3-8E77-4BED-8163-36893A477080}" srcId="{CBF5E2AC-36BA-47CE-9958-3766E4DF7AFA}" destId="{96F49D44-D5E2-4F09-B2F6-51E131764799}" srcOrd="1" destOrd="0" parTransId="{33D17873-2F85-4F2B-9CDA-EEEF3F28217F}" sibTransId="{B1402F7B-9DD5-4369-9CAB-3F9DEA4B4655}"/>
    <dgm:cxn modelId="{D3591E67-7BBF-41F1-BB4A-9D92066F35E9}" type="presOf" srcId="{FF02BBB0-AFB6-46A3-9D35-A41ED1DB3B70}" destId="{71BF9958-1775-4B78-9FCC-F0DFC5A485B6}" srcOrd="1" destOrd="0" presId="urn:microsoft.com/office/officeart/2011/layout/CircleProcess"/>
    <dgm:cxn modelId="{A903961C-C946-4F51-8F0F-922E784855C1}" srcId="{CBF5E2AC-36BA-47CE-9958-3766E4DF7AFA}" destId="{5720B18A-A3BC-4B40-8AA6-3840A3A9253B}" srcOrd="0" destOrd="0" parTransId="{B3A72347-C8D0-471B-B866-9B8F6630B9C3}" sibTransId="{18E93F3C-98F3-40CD-90FF-49A748ABE9DC}"/>
    <dgm:cxn modelId="{68B55CD0-48C1-4204-A695-F7540091C15B}" type="presOf" srcId="{2308FB6F-8C49-4DB9-99B9-AFC98E95F2B7}" destId="{36EC892F-4614-4DC4-B022-6C75571BBFF3}" srcOrd="1" destOrd="0" presId="urn:microsoft.com/office/officeart/2011/layout/CircleProcess"/>
    <dgm:cxn modelId="{4FD61F0A-431A-414D-9311-772EBB7E8A0B}" type="presOf" srcId="{96F49D44-D5E2-4F09-B2F6-51E131764799}" destId="{949AECD8-1AE8-4FBE-A71E-3293934AE9A4}" srcOrd="0" destOrd="0" presId="urn:microsoft.com/office/officeart/2011/layout/CircleProcess"/>
    <dgm:cxn modelId="{1378F001-0647-4EB9-B353-F46A1C84F525}" type="presOf" srcId="{FF02BBB0-AFB6-46A3-9D35-A41ED1DB3B70}" destId="{BF852D2F-E9B9-4E1B-AD89-D9BA801FA368}" srcOrd="0" destOrd="0" presId="urn:microsoft.com/office/officeart/2011/layout/CircleProcess"/>
    <dgm:cxn modelId="{071F2372-8AAE-48AF-ACE7-CC8CA5F9CFD7}" type="presOf" srcId="{96F49D44-D5E2-4F09-B2F6-51E131764799}" destId="{E8FE4659-9CAD-47E2-8065-A60C09DF1AE7}" srcOrd="1" destOrd="0" presId="urn:microsoft.com/office/officeart/2011/layout/CircleProcess"/>
    <dgm:cxn modelId="{7E864FE0-751A-4B1A-A96E-A5CFA0D03087}" type="presOf" srcId="{5720B18A-A3BC-4B40-8AA6-3840A3A9253B}" destId="{6DFB305A-56BF-4EA0-A2E5-539B4BDE6274}" srcOrd="0" destOrd="0" presId="urn:microsoft.com/office/officeart/2011/layout/CircleProcess"/>
    <dgm:cxn modelId="{B8D41290-3AD6-4053-B438-E0BC62739ED2}" type="presOf" srcId="{CBF5E2AC-36BA-47CE-9958-3766E4DF7AFA}" destId="{8876AB2A-02E9-4332-AC78-A5B7C35C1715}" srcOrd="0" destOrd="0" presId="urn:microsoft.com/office/officeart/2011/layout/CircleProcess"/>
    <dgm:cxn modelId="{CA190BD9-F5DB-46E4-B2FB-A0CAE4361849}" type="presOf" srcId="{5720B18A-A3BC-4B40-8AA6-3840A3A9253B}" destId="{2415046A-F5CE-41FC-A449-35DDADBA950F}" srcOrd="1" destOrd="0" presId="urn:microsoft.com/office/officeart/2011/layout/CircleProcess"/>
    <dgm:cxn modelId="{89E7D05D-B50D-48CE-9567-31C63DB4FD4C}" type="presOf" srcId="{2308FB6F-8C49-4DB9-99B9-AFC98E95F2B7}" destId="{40D39BEA-06C0-40E2-B688-F001BB2B9A47}" srcOrd="0" destOrd="0" presId="urn:microsoft.com/office/officeart/2011/layout/CircleProcess"/>
    <dgm:cxn modelId="{2F9C4601-4679-43C7-BEB5-5B2DD286FFA7}" srcId="{CBF5E2AC-36BA-47CE-9958-3766E4DF7AFA}" destId="{2308FB6F-8C49-4DB9-99B9-AFC98E95F2B7}" srcOrd="3" destOrd="0" parTransId="{97BE9B6E-5195-4EB4-8D0F-927691B5E0FA}" sibTransId="{38862A20-BC05-451D-9AEF-602D7F7757E6}"/>
    <dgm:cxn modelId="{5ECA18B7-27FC-4B14-8FA4-AA8E9793704E}" type="presParOf" srcId="{8876AB2A-02E9-4332-AC78-A5B7C35C1715}" destId="{E2B5D87B-B100-48CC-94EE-6C9725502B4C}" srcOrd="0" destOrd="0" presId="urn:microsoft.com/office/officeart/2011/layout/CircleProcess"/>
    <dgm:cxn modelId="{D154E2E0-7202-4A50-919C-868EBCDF0893}" type="presParOf" srcId="{E2B5D87B-B100-48CC-94EE-6C9725502B4C}" destId="{088F8182-3664-4865-9EF6-B1757C9FAC75}" srcOrd="0" destOrd="0" presId="urn:microsoft.com/office/officeart/2011/layout/CircleProcess"/>
    <dgm:cxn modelId="{3AA35E96-92FB-426F-B0B2-20443DE759AC}" type="presParOf" srcId="{8876AB2A-02E9-4332-AC78-A5B7C35C1715}" destId="{E24B7B02-2E6D-4A71-958F-D760D51A1F2E}" srcOrd="1" destOrd="0" presId="urn:microsoft.com/office/officeart/2011/layout/CircleProcess"/>
    <dgm:cxn modelId="{282AEE46-01A8-4D04-AEA8-00F68962D692}" type="presParOf" srcId="{E24B7B02-2E6D-4A71-958F-D760D51A1F2E}" destId="{40D39BEA-06C0-40E2-B688-F001BB2B9A47}" srcOrd="0" destOrd="0" presId="urn:microsoft.com/office/officeart/2011/layout/CircleProcess"/>
    <dgm:cxn modelId="{4647A303-F49D-44E7-918A-54FCC959D4D9}" type="presParOf" srcId="{8876AB2A-02E9-4332-AC78-A5B7C35C1715}" destId="{36EC892F-4614-4DC4-B022-6C75571BBFF3}" srcOrd="2" destOrd="0" presId="urn:microsoft.com/office/officeart/2011/layout/CircleProcess"/>
    <dgm:cxn modelId="{421E66B9-EDF7-4AD4-A498-A86C91C3D203}" type="presParOf" srcId="{8876AB2A-02E9-4332-AC78-A5B7C35C1715}" destId="{836F5593-DBBD-4219-B1B5-90DBC4AE5904}" srcOrd="3" destOrd="0" presId="urn:microsoft.com/office/officeart/2011/layout/CircleProcess"/>
    <dgm:cxn modelId="{16CC0085-FEF8-4290-96AA-D9374AC76E0D}" type="presParOf" srcId="{836F5593-DBBD-4219-B1B5-90DBC4AE5904}" destId="{2187E2A8-BA55-4963-8E0E-3E93E0033CB4}" srcOrd="0" destOrd="0" presId="urn:microsoft.com/office/officeart/2011/layout/CircleProcess"/>
    <dgm:cxn modelId="{1B38D1BC-2473-47C3-81E2-A38EF0D7DEBA}" type="presParOf" srcId="{8876AB2A-02E9-4332-AC78-A5B7C35C1715}" destId="{ECD8BA21-48C9-4023-A1E6-3FC90A97D8A5}" srcOrd="4" destOrd="0" presId="urn:microsoft.com/office/officeart/2011/layout/CircleProcess"/>
    <dgm:cxn modelId="{F713B72A-2284-431D-9D2A-CC8B74819426}" type="presParOf" srcId="{ECD8BA21-48C9-4023-A1E6-3FC90A97D8A5}" destId="{BF852D2F-E9B9-4E1B-AD89-D9BA801FA368}" srcOrd="0" destOrd="0" presId="urn:microsoft.com/office/officeart/2011/layout/CircleProcess"/>
    <dgm:cxn modelId="{EEB9CFC8-F1A9-43E1-8CE5-0568A6DA7531}" type="presParOf" srcId="{8876AB2A-02E9-4332-AC78-A5B7C35C1715}" destId="{71BF9958-1775-4B78-9FCC-F0DFC5A485B6}" srcOrd="5" destOrd="0" presId="urn:microsoft.com/office/officeart/2011/layout/CircleProcess"/>
    <dgm:cxn modelId="{913F137A-D8C2-4CD0-819C-205FA0088643}" type="presParOf" srcId="{8876AB2A-02E9-4332-AC78-A5B7C35C1715}" destId="{6F439DFE-65BE-40B7-8430-CAF77C8F18E7}" srcOrd="6" destOrd="0" presId="urn:microsoft.com/office/officeart/2011/layout/CircleProcess"/>
    <dgm:cxn modelId="{95C9B870-00E1-40C5-BA60-FC57A0E69865}" type="presParOf" srcId="{6F439DFE-65BE-40B7-8430-CAF77C8F18E7}" destId="{40A790D7-812C-4D90-BAF3-D16C1608FCF3}" srcOrd="0" destOrd="0" presId="urn:microsoft.com/office/officeart/2011/layout/CircleProcess"/>
    <dgm:cxn modelId="{37CBD934-5D05-4378-ABD1-38CB582A0C0B}" type="presParOf" srcId="{8876AB2A-02E9-4332-AC78-A5B7C35C1715}" destId="{00CD245C-2BAB-4AFC-9173-8F39E9AEAAFE}" srcOrd="7" destOrd="0" presId="urn:microsoft.com/office/officeart/2011/layout/CircleProcess"/>
    <dgm:cxn modelId="{6D819EDA-856D-461D-8C3C-338D16110334}" type="presParOf" srcId="{00CD245C-2BAB-4AFC-9173-8F39E9AEAAFE}" destId="{949AECD8-1AE8-4FBE-A71E-3293934AE9A4}" srcOrd="0" destOrd="0" presId="urn:microsoft.com/office/officeart/2011/layout/CircleProcess"/>
    <dgm:cxn modelId="{85C6E417-9427-4846-BBD8-999328A07390}" type="presParOf" srcId="{8876AB2A-02E9-4332-AC78-A5B7C35C1715}" destId="{E8FE4659-9CAD-47E2-8065-A60C09DF1AE7}" srcOrd="8" destOrd="0" presId="urn:microsoft.com/office/officeart/2011/layout/CircleProcess"/>
    <dgm:cxn modelId="{FE55BC64-73B5-4AED-B07A-EDD1FBCF91F9}" type="presParOf" srcId="{8876AB2A-02E9-4332-AC78-A5B7C35C1715}" destId="{B6A855F0-2B51-48EA-9932-41A0CE8D9865}" srcOrd="9" destOrd="0" presId="urn:microsoft.com/office/officeart/2011/layout/CircleProcess"/>
    <dgm:cxn modelId="{93273D7C-C5C1-43A0-AD1A-7999159A69D9}" type="presParOf" srcId="{B6A855F0-2B51-48EA-9932-41A0CE8D9865}" destId="{62D0B69A-2F32-4F25-B52F-53A6543CB368}" srcOrd="0" destOrd="0" presId="urn:microsoft.com/office/officeart/2011/layout/CircleProcess"/>
    <dgm:cxn modelId="{C0B9BBEC-EE9A-474E-8F46-4A2F8D5709EA}" type="presParOf" srcId="{8876AB2A-02E9-4332-AC78-A5B7C35C1715}" destId="{F5AC14A2-B132-41A5-9F58-DE38B44F6E57}" srcOrd="10" destOrd="0" presId="urn:microsoft.com/office/officeart/2011/layout/CircleProcess"/>
    <dgm:cxn modelId="{316049F2-B0AD-4D64-A417-69026B6803DE}" type="presParOf" srcId="{F5AC14A2-B132-41A5-9F58-DE38B44F6E57}" destId="{6DFB305A-56BF-4EA0-A2E5-539B4BDE6274}" srcOrd="0" destOrd="0" presId="urn:microsoft.com/office/officeart/2011/layout/CircleProcess"/>
    <dgm:cxn modelId="{CEBDB1D2-5CD9-4557-8887-198AB49C6DFD}" type="presParOf" srcId="{8876AB2A-02E9-4332-AC78-A5B7C35C1715}" destId="{2415046A-F5CE-41FC-A449-35DDADBA950F}" srcOrd="11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DF76844-E83F-4719-BD4C-EF3067D7A4D2}" type="doc">
      <dgm:prSet loTypeId="urn:microsoft.com/office/officeart/2005/8/layout/vList2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id-ID"/>
        </a:p>
      </dgm:t>
    </dgm:pt>
    <dgm:pt modelId="{828716F1-F0A9-4413-8126-17CE614033A7}">
      <dgm:prSet phldrT="[Text]"/>
      <dgm:spPr/>
      <dgm:t>
        <a:bodyPr/>
        <a:lstStyle/>
        <a:p>
          <a:pPr algn="ctr"/>
          <a:r>
            <a:rPr lang="id-ID" dirty="0" smtClean="0"/>
            <a:t>POSTER, FOTOGRAFI, KARIKATUR DAN VIDEO KREATIF</a:t>
          </a:r>
          <a:endParaRPr lang="en-ID" dirty="0"/>
        </a:p>
      </dgm:t>
    </dgm:pt>
    <dgm:pt modelId="{4B14E290-CC58-4DEC-9785-1450710CFAE7}" type="parTrans" cxnId="{C591D4EE-81C8-4C17-917D-AA525CBEC449}">
      <dgm:prSet/>
      <dgm:spPr/>
      <dgm:t>
        <a:bodyPr/>
        <a:lstStyle/>
        <a:p>
          <a:endParaRPr lang="en-ID"/>
        </a:p>
      </dgm:t>
    </dgm:pt>
    <dgm:pt modelId="{4E8558B9-358C-4FB7-8B0E-56173495B131}" type="sibTrans" cxnId="{C591D4EE-81C8-4C17-917D-AA525CBEC449}">
      <dgm:prSet/>
      <dgm:spPr/>
      <dgm:t>
        <a:bodyPr/>
        <a:lstStyle/>
        <a:p>
          <a:endParaRPr lang="en-ID"/>
        </a:p>
      </dgm:t>
    </dgm:pt>
    <dgm:pt modelId="{90BEAF1E-FDAD-4E41-85E5-3C72A52A6704}">
      <dgm:prSet phldrT="[Text]"/>
      <dgm:spPr/>
      <dgm:t>
        <a:bodyPr/>
        <a:lstStyle/>
        <a:p>
          <a:r>
            <a:rPr lang="id-ID" dirty="0" smtClean="0"/>
            <a:t>Berlaku untuk masing-masing lomba</a:t>
          </a:r>
          <a:endParaRPr lang="en-ID" dirty="0"/>
        </a:p>
      </dgm:t>
    </dgm:pt>
    <dgm:pt modelId="{044C2588-8167-4572-9FE4-F89AF70E7A3E}" type="parTrans" cxnId="{6C0F70EA-BE8A-47BD-AA41-1599AE81F508}">
      <dgm:prSet/>
      <dgm:spPr/>
      <dgm:t>
        <a:bodyPr/>
        <a:lstStyle/>
        <a:p>
          <a:endParaRPr lang="en-ID"/>
        </a:p>
      </dgm:t>
    </dgm:pt>
    <dgm:pt modelId="{79BCA2B3-C504-49EC-A9F2-E912B3A93711}" type="sibTrans" cxnId="{6C0F70EA-BE8A-47BD-AA41-1599AE81F508}">
      <dgm:prSet/>
      <dgm:spPr/>
      <dgm:t>
        <a:bodyPr/>
        <a:lstStyle/>
        <a:p>
          <a:endParaRPr lang="en-ID"/>
        </a:p>
      </dgm:t>
    </dgm:pt>
    <dgm:pt modelId="{EC22B75D-2AFB-4A34-908D-4595E7C1B71B}">
      <dgm:prSet phldrT="[Text]"/>
      <dgm:spPr/>
      <dgm:t>
        <a:bodyPr/>
        <a:lstStyle/>
        <a:p>
          <a:r>
            <a:rPr lang="id-ID" dirty="0" smtClean="0"/>
            <a:t>GELOMBANG I : Rp. 50.000</a:t>
          </a:r>
        </a:p>
        <a:p>
          <a:r>
            <a:rPr lang="id-ID" dirty="0" smtClean="0"/>
            <a:t>GELOMBANG II : Rp. 60.000</a:t>
          </a:r>
          <a:endParaRPr lang="en-ID" dirty="0"/>
        </a:p>
      </dgm:t>
    </dgm:pt>
    <dgm:pt modelId="{B17F2834-2655-4172-B3FA-8A29497131C5}" type="parTrans" cxnId="{A6FF6671-6980-4898-8006-B1B600FC1A10}">
      <dgm:prSet/>
      <dgm:spPr/>
      <dgm:t>
        <a:bodyPr/>
        <a:lstStyle/>
        <a:p>
          <a:endParaRPr lang="en-ID"/>
        </a:p>
      </dgm:t>
    </dgm:pt>
    <dgm:pt modelId="{ADC7B51E-B108-40DF-A01F-9B56A3C20890}" type="sibTrans" cxnId="{A6FF6671-6980-4898-8006-B1B600FC1A10}">
      <dgm:prSet/>
      <dgm:spPr/>
      <dgm:t>
        <a:bodyPr/>
        <a:lstStyle/>
        <a:p>
          <a:endParaRPr lang="en-ID"/>
        </a:p>
      </dgm:t>
    </dgm:pt>
    <dgm:pt modelId="{AFADBCC3-BC52-498E-A8F8-8A7907C7D172}">
      <dgm:prSet phldrT="[Text]"/>
      <dgm:spPr/>
      <dgm:t>
        <a:bodyPr/>
        <a:lstStyle/>
        <a:p>
          <a:r>
            <a:rPr lang="id-ID" dirty="0" smtClean="0"/>
            <a:t>Semua peserta; baik resimen mahasiswa maupun mahasiswa umum</a:t>
          </a:r>
          <a:endParaRPr lang="en-ID" dirty="0"/>
        </a:p>
      </dgm:t>
    </dgm:pt>
    <dgm:pt modelId="{E48B049E-63EE-4849-8EDE-F715847BA182}" type="parTrans" cxnId="{AB439C97-F4D6-4618-805C-970CB0955FB2}">
      <dgm:prSet/>
      <dgm:spPr/>
      <dgm:t>
        <a:bodyPr/>
        <a:lstStyle/>
        <a:p>
          <a:endParaRPr lang="en-ID"/>
        </a:p>
      </dgm:t>
    </dgm:pt>
    <dgm:pt modelId="{570E8763-538F-4EDC-BE37-2C3E5FF7D60D}" type="sibTrans" cxnId="{AB439C97-F4D6-4618-805C-970CB0955FB2}">
      <dgm:prSet/>
      <dgm:spPr/>
      <dgm:t>
        <a:bodyPr/>
        <a:lstStyle/>
        <a:p>
          <a:endParaRPr lang="en-ID"/>
        </a:p>
      </dgm:t>
    </dgm:pt>
    <dgm:pt modelId="{C10D17DD-4C50-41E0-891C-61C070E414D6}" type="pres">
      <dgm:prSet presAssocID="{2DF76844-E83F-4719-BD4C-EF3067D7A4D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ID"/>
        </a:p>
      </dgm:t>
    </dgm:pt>
    <dgm:pt modelId="{988B0B85-B3CE-4842-8DA7-CBA64BA90937}" type="pres">
      <dgm:prSet presAssocID="{828716F1-F0A9-4413-8126-17CE614033A7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FB09AF7C-8DAE-48A3-9087-315005EAAD6E}" type="pres">
      <dgm:prSet presAssocID="{828716F1-F0A9-4413-8126-17CE614033A7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BBADE603-80A0-464E-9961-A7639BD38E24}" type="pres">
      <dgm:prSet presAssocID="{EC22B75D-2AFB-4A34-908D-4595E7C1B71B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EF995984-E925-44FD-A5A4-C05B5AC07DF3}" type="pres">
      <dgm:prSet presAssocID="{EC22B75D-2AFB-4A34-908D-4595E7C1B71B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</dgm:ptLst>
  <dgm:cxnLst>
    <dgm:cxn modelId="{C591D4EE-81C8-4C17-917D-AA525CBEC449}" srcId="{2DF76844-E83F-4719-BD4C-EF3067D7A4D2}" destId="{828716F1-F0A9-4413-8126-17CE614033A7}" srcOrd="0" destOrd="0" parTransId="{4B14E290-CC58-4DEC-9785-1450710CFAE7}" sibTransId="{4E8558B9-358C-4FB7-8B0E-56173495B131}"/>
    <dgm:cxn modelId="{A993DAB2-B875-4738-903D-BFE69BE4EFC0}" type="presOf" srcId="{EC22B75D-2AFB-4A34-908D-4595E7C1B71B}" destId="{BBADE603-80A0-464E-9961-A7639BD38E24}" srcOrd="0" destOrd="0" presId="urn:microsoft.com/office/officeart/2005/8/layout/vList2"/>
    <dgm:cxn modelId="{CD34FD04-0216-46FE-BDC5-4A1A3A920F4A}" type="presOf" srcId="{828716F1-F0A9-4413-8126-17CE614033A7}" destId="{988B0B85-B3CE-4842-8DA7-CBA64BA90937}" srcOrd="0" destOrd="0" presId="urn:microsoft.com/office/officeart/2005/8/layout/vList2"/>
    <dgm:cxn modelId="{6C0F70EA-BE8A-47BD-AA41-1599AE81F508}" srcId="{828716F1-F0A9-4413-8126-17CE614033A7}" destId="{90BEAF1E-FDAD-4E41-85E5-3C72A52A6704}" srcOrd="0" destOrd="0" parTransId="{044C2588-8167-4572-9FE4-F89AF70E7A3E}" sibTransId="{79BCA2B3-C504-49EC-A9F2-E912B3A93711}"/>
    <dgm:cxn modelId="{554053F8-6816-4788-BC04-0FCC2631D3A4}" type="presOf" srcId="{90BEAF1E-FDAD-4E41-85E5-3C72A52A6704}" destId="{FB09AF7C-8DAE-48A3-9087-315005EAAD6E}" srcOrd="0" destOrd="0" presId="urn:microsoft.com/office/officeart/2005/8/layout/vList2"/>
    <dgm:cxn modelId="{B3A45AB2-9AC3-4629-87F5-14E4A174BA1A}" type="presOf" srcId="{2DF76844-E83F-4719-BD4C-EF3067D7A4D2}" destId="{C10D17DD-4C50-41E0-891C-61C070E414D6}" srcOrd="0" destOrd="0" presId="urn:microsoft.com/office/officeart/2005/8/layout/vList2"/>
    <dgm:cxn modelId="{A6FF6671-6980-4898-8006-B1B600FC1A10}" srcId="{2DF76844-E83F-4719-BD4C-EF3067D7A4D2}" destId="{EC22B75D-2AFB-4A34-908D-4595E7C1B71B}" srcOrd="1" destOrd="0" parTransId="{B17F2834-2655-4172-B3FA-8A29497131C5}" sibTransId="{ADC7B51E-B108-40DF-A01F-9B56A3C20890}"/>
    <dgm:cxn modelId="{AB439C97-F4D6-4618-805C-970CB0955FB2}" srcId="{EC22B75D-2AFB-4A34-908D-4595E7C1B71B}" destId="{AFADBCC3-BC52-498E-A8F8-8A7907C7D172}" srcOrd="0" destOrd="0" parTransId="{E48B049E-63EE-4849-8EDE-F715847BA182}" sibTransId="{570E8763-538F-4EDC-BE37-2C3E5FF7D60D}"/>
    <dgm:cxn modelId="{3949841D-AA60-4752-950F-EA7C979CA54D}" type="presOf" srcId="{AFADBCC3-BC52-498E-A8F8-8A7907C7D172}" destId="{EF995984-E925-44FD-A5A4-C05B5AC07DF3}" srcOrd="0" destOrd="0" presId="urn:microsoft.com/office/officeart/2005/8/layout/vList2"/>
    <dgm:cxn modelId="{B814A71A-B6CB-433C-9947-64F8E664A6ED}" type="presParOf" srcId="{C10D17DD-4C50-41E0-891C-61C070E414D6}" destId="{988B0B85-B3CE-4842-8DA7-CBA64BA90937}" srcOrd="0" destOrd="0" presId="urn:microsoft.com/office/officeart/2005/8/layout/vList2"/>
    <dgm:cxn modelId="{0E1E141A-4646-4FE6-BBF8-E2D3C28BAEF8}" type="presParOf" srcId="{C10D17DD-4C50-41E0-891C-61C070E414D6}" destId="{FB09AF7C-8DAE-48A3-9087-315005EAAD6E}" srcOrd="1" destOrd="0" presId="urn:microsoft.com/office/officeart/2005/8/layout/vList2"/>
    <dgm:cxn modelId="{DAE586A4-B086-4CAF-8DD0-3AD9D856F0A0}" type="presParOf" srcId="{C10D17DD-4C50-41E0-891C-61C070E414D6}" destId="{BBADE603-80A0-464E-9961-A7639BD38E24}" srcOrd="2" destOrd="0" presId="urn:microsoft.com/office/officeart/2005/8/layout/vList2"/>
    <dgm:cxn modelId="{80FB6EEF-ABC4-48B5-9D6D-FAD5390BFCFD}" type="presParOf" srcId="{C10D17DD-4C50-41E0-891C-61C070E414D6}" destId="{EF995984-E925-44FD-A5A4-C05B5AC07DF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6EF1005-2CC6-41E4-9D09-13E79ECD70C3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23BEEA01-C242-440E-A49F-A10FF99077ED}">
      <dgm:prSet phldrT="[Text]"/>
      <dgm:spPr/>
      <dgm:t>
        <a:bodyPr/>
        <a:lstStyle/>
        <a:p>
          <a:r>
            <a:rPr lang="id-ID" smtClean="0"/>
            <a:t>3</a:t>
          </a:r>
          <a:r>
            <a:rPr lang="en-US" smtClean="0"/>
            <a:t>0</a:t>
          </a:r>
          <a:r>
            <a:rPr lang="id-ID" smtClean="0"/>
            <a:t> </a:t>
          </a:r>
          <a:r>
            <a:rPr lang="id-ID" dirty="0" smtClean="0"/>
            <a:t>FOTOGRAFI</a:t>
          </a:r>
          <a:r>
            <a:rPr lang="en-US" dirty="0" smtClean="0"/>
            <a:t> </a:t>
          </a:r>
          <a:endParaRPr lang="id-ID" dirty="0"/>
        </a:p>
      </dgm:t>
    </dgm:pt>
    <dgm:pt modelId="{F9510CEC-6B67-45EB-B270-CD3DCCB106C8}" type="parTrans" cxnId="{55022BFA-8BE1-44ED-B144-2ACA40DB0847}">
      <dgm:prSet/>
      <dgm:spPr/>
      <dgm:t>
        <a:bodyPr/>
        <a:lstStyle/>
        <a:p>
          <a:endParaRPr lang="id-ID"/>
        </a:p>
      </dgm:t>
    </dgm:pt>
    <dgm:pt modelId="{089C6B07-8C19-4083-A3C8-215040A8EED7}" type="sibTrans" cxnId="{55022BFA-8BE1-44ED-B144-2ACA40DB0847}">
      <dgm:prSet/>
      <dgm:spPr/>
      <dgm:t>
        <a:bodyPr/>
        <a:lstStyle/>
        <a:p>
          <a:endParaRPr lang="id-ID"/>
        </a:p>
      </dgm:t>
    </dgm:pt>
    <dgm:pt modelId="{4D0B858A-3F0E-4E96-A155-E8710A1F7D4A}">
      <dgm:prSet phldrT="[Text]"/>
      <dgm:spPr/>
      <dgm:t>
        <a:bodyPr/>
        <a:lstStyle/>
        <a:p>
          <a:r>
            <a:rPr lang="id-ID" smtClean="0"/>
            <a:t>3</a:t>
          </a:r>
          <a:r>
            <a:rPr lang="en-US" smtClean="0"/>
            <a:t>0 </a:t>
          </a:r>
          <a:r>
            <a:rPr lang="en-US" dirty="0"/>
            <a:t>POSTER</a:t>
          </a:r>
          <a:endParaRPr lang="id-ID" dirty="0"/>
        </a:p>
      </dgm:t>
    </dgm:pt>
    <dgm:pt modelId="{FB590F8E-580D-4EAB-86FF-B141109E7E9A}" type="parTrans" cxnId="{4D97F0D0-E839-4830-9329-B3AE4CA0C3BB}">
      <dgm:prSet/>
      <dgm:spPr/>
      <dgm:t>
        <a:bodyPr/>
        <a:lstStyle/>
        <a:p>
          <a:endParaRPr lang="id-ID"/>
        </a:p>
      </dgm:t>
    </dgm:pt>
    <dgm:pt modelId="{BCAF0E74-906F-471C-BE31-2CE17A97ECB4}" type="sibTrans" cxnId="{4D97F0D0-E839-4830-9329-B3AE4CA0C3BB}">
      <dgm:prSet/>
      <dgm:spPr/>
      <dgm:t>
        <a:bodyPr/>
        <a:lstStyle/>
        <a:p>
          <a:endParaRPr lang="id-ID"/>
        </a:p>
      </dgm:t>
    </dgm:pt>
    <dgm:pt modelId="{84A56C17-3B10-4A28-A563-19B53F574639}">
      <dgm:prSet phldrT="[Text]"/>
      <dgm:spPr/>
      <dgm:t>
        <a:bodyPr/>
        <a:lstStyle/>
        <a:p>
          <a:r>
            <a:rPr lang="id-ID" smtClean="0"/>
            <a:t>3</a:t>
          </a:r>
          <a:r>
            <a:rPr lang="en-US" smtClean="0"/>
            <a:t>0 </a:t>
          </a:r>
          <a:r>
            <a:rPr lang="id-ID" dirty="0" smtClean="0"/>
            <a:t>KARIKATUR</a:t>
          </a:r>
          <a:endParaRPr lang="id-ID" dirty="0"/>
        </a:p>
      </dgm:t>
    </dgm:pt>
    <dgm:pt modelId="{0D0B8597-25C1-450B-B653-A55638561F86}" type="parTrans" cxnId="{83B4A296-2A0A-44C8-A0B7-B97A0DE1A330}">
      <dgm:prSet/>
      <dgm:spPr/>
      <dgm:t>
        <a:bodyPr/>
        <a:lstStyle/>
        <a:p>
          <a:endParaRPr lang="id-ID"/>
        </a:p>
      </dgm:t>
    </dgm:pt>
    <dgm:pt modelId="{B70E3B08-DE64-4DAA-BD9C-025957956222}" type="sibTrans" cxnId="{83B4A296-2A0A-44C8-A0B7-B97A0DE1A330}">
      <dgm:prSet/>
      <dgm:spPr/>
      <dgm:t>
        <a:bodyPr/>
        <a:lstStyle/>
        <a:p>
          <a:endParaRPr lang="id-ID"/>
        </a:p>
      </dgm:t>
    </dgm:pt>
    <dgm:pt modelId="{07CDCDDB-C6D7-4186-BD9E-1B92E85FC57D}">
      <dgm:prSet phldrT="[Text]"/>
      <dgm:spPr/>
      <dgm:t>
        <a:bodyPr/>
        <a:lstStyle/>
        <a:p>
          <a:r>
            <a:rPr lang="id-ID" smtClean="0"/>
            <a:t>3</a:t>
          </a:r>
          <a:r>
            <a:rPr lang="en-US" smtClean="0"/>
            <a:t>0 </a:t>
          </a:r>
          <a:r>
            <a:rPr lang="en-US" dirty="0"/>
            <a:t>VIDEO CREATIVE</a:t>
          </a:r>
          <a:endParaRPr lang="id-ID" dirty="0"/>
        </a:p>
      </dgm:t>
    </dgm:pt>
    <dgm:pt modelId="{6290F578-7829-4FF6-B6EA-4567FA8A3397}" type="parTrans" cxnId="{7D03E6B2-74DB-4215-A3AE-EA6CA1FA6638}">
      <dgm:prSet/>
      <dgm:spPr/>
      <dgm:t>
        <a:bodyPr/>
        <a:lstStyle/>
        <a:p>
          <a:endParaRPr lang="id-ID"/>
        </a:p>
      </dgm:t>
    </dgm:pt>
    <dgm:pt modelId="{5E6584A2-99D7-4947-86BB-BA9E382C7EAF}" type="sibTrans" cxnId="{7D03E6B2-74DB-4215-A3AE-EA6CA1FA6638}">
      <dgm:prSet/>
      <dgm:spPr/>
      <dgm:t>
        <a:bodyPr/>
        <a:lstStyle/>
        <a:p>
          <a:endParaRPr lang="id-ID"/>
        </a:p>
      </dgm:t>
    </dgm:pt>
    <dgm:pt modelId="{B60CAD5E-8D4A-443A-B9FC-70FC512B376F}" type="pres">
      <dgm:prSet presAssocID="{E6EF1005-2CC6-41E4-9D09-13E79ECD70C3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ID"/>
        </a:p>
      </dgm:t>
    </dgm:pt>
    <dgm:pt modelId="{06E278F9-3EE8-4217-952B-661202F76CAD}" type="pres">
      <dgm:prSet presAssocID="{E6EF1005-2CC6-41E4-9D09-13E79ECD70C3}" presName="Name1" presStyleCnt="0"/>
      <dgm:spPr/>
    </dgm:pt>
    <dgm:pt modelId="{D3420F8C-2CBD-4832-9B16-AF2FCD9A72C9}" type="pres">
      <dgm:prSet presAssocID="{E6EF1005-2CC6-41E4-9D09-13E79ECD70C3}" presName="cycle" presStyleCnt="0"/>
      <dgm:spPr/>
    </dgm:pt>
    <dgm:pt modelId="{938A86A1-B144-4D41-9E4B-DCF0BBA8FF88}" type="pres">
      <dgm:prSet presAssocID="{E6EF1005-2CC6-41E4-9D09-13E79ECD70C3}" presName="srcNode" presStyleLbl="node1" presStyleIdx="0" presStyleCnt="4"/>
      <dgm:spPr/>
    </dgm:pt>
    <dgm:pt modelId="{17BA0E4E-74C8-4353-95F0-AB2856C9360D}" type="pres">
      <dgm:prSet presAssocID="{E6EF1005-2CC6-41E4-9D09-13E79ECD70C3}" presName="conn" presStyleLbl="parChTrans1D2" presStyleIdx="0" presStyleCnt="1"/>
      <dgm:spPr/>
      <dgm:t>
        <a:bodyPr/>
        <a:lstStyle/>
        <a:p>
          <a:endParaRPr lang="en-ID"/>
        </a:p>
      </dgm:t>
    </dgm:pt>
    <dgm:pt modelId="{DFA74D5E-3C5F-4158-8E50-6067A398748B}" type="pres">
      <dgm:prSet presAssocID="{E6EF1005-2CC6-41E4-9D09-13E79ECD70C3}" presName="extraNode" presStyleLbl="node1" presStyleIdx="0" presStyleCnt="4"/>
      <dgm:spPr/>
    </dgm:pt>
    <dgm:pt modelId="{5F1888DC-67F9-4070-8663-55516C613C3F}" type="pres">
      <dgm:prSet presAssocID="{E6EF1005-2CC6-41E4-9D09-13E79ECD70C3}" presName="dstNode" presStyleLbl="node1" presStyleIdx="0" presStyleCnt="4"/>
      <dgm:spPr/>
    </dgm:pt>
    <dgm:pt modelId="{4E093049-14F3-4EC3-92B1-C64DD241CF72}" type="pres">
      <dgm:prSet presAssocID="{23BEEA01-C242-440E-A49F-A10FF99077ED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54D2FC7D-DBD1-4ADF-B6D0-DC8EDD7B111D}" type="pres">
      <dgm:prSet presAssocID="{23BEEA01-C242-440E-A49F-A10FF99077ED}" presName="accent_1" presStyleCnt="0"/>
      <dgm:spPr/>
    </dgm:pt>
    <dgm:pt modelId="{3BC8B407-A386-40AD-89F2-E75113CD1446}" type="pres">
      <dgm:prSet presAssocID="{23BEEA01-C242-440E-A49F-A10FF99077ED}" presName="accentRepeatNode" presStyleLbl="solidFgAcc1" presStyleIdx="0" presStyleCnt="4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>
        <a:solidFill>
          <a:schemeClr val="accent1">
            <a:tint val="65000"/>
          </a:schemeClr>
        </a:solidFill>
      </dgm:spPr>
    </dgm:pt>
    <dgm:pt modelId="{5E72D39C-E4FC-4EA0-9AA6-D83DA7AB39F5}" type="pres">
      <dgm:prSet presAssocID="{4D0B858A-3F0E-4E96-A155-E8710A1F7D4A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396F2721-BA67-4AF8-99E2-23063D0E25B1}" type="pres">
      <dgm:prSet presAssocID="{4D0B858A-3F0E-4E96-A155-E8710A1F7D4A}" presName="accent_2" presStyleCnt="0"/>
      <dgm:spPr/>
    </dgm:pt>
    <dgm:pt modelId="{7F1E79E8-F057-4A53-858A-D8FDC857441A}" type="pres">
      <dgm:prSet presAssocID="{4D0B858A-3F0E-4E96-A155-E8710A1F7D4A}" presName="accentRepeatNode" presStyleLbl="solidFgAcc1" presStyleIdx="1" presStyleCnt="4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</dgm:pt>
    <dgm:pt modelId="{937975A7-2557-452F-AB32-8173508829A2}" type="pres">
      <dgm:prSet presAssocID="{84A56C17-3B10-4A28-A563-19B53F574639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55B8DE58-184B-4334-A813-45EF511A0845}" type="pres">
      <dgm:prSet presAssocID="{84A56C17-3B10-4A28-A563-19B53F574639}" presName="accent_3" presStyleCnt="0"/>
      <dgm:spPr/>
    </dgm:pt>
    <dgm:pt modelId="{32D65CD0-5515-4275-A2E2-0241159E1D5F}" type="pres">
      <dgm:prSet presAssocID="{84A56C17-3B10-4A28-A563-19B53F574639}" presName="accentRepeatNode" presStyleLbl="solidFgAcc1" presStyleIdx="2" presStyleCnt="4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</dgm:pt>
    <dgm:pt modelId="{B703F84C-2447-43E7-81CB-100F289DB479}" type="pres">
      <dgm:prSet presAssocID="{07CDCDDB-C6D7-4186-BD9E-1B92E85FC57D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131E961A-EB0D-468E-B381-45E88C2E7CBA}" type="pres">
      <dgm:prSet presAssocID="{07CDCDDB-C6D7-4186-BD9E-1B92E85FC57D}" presName="accent_4" presStyleCnt="0"/>
      <dgm:spPr/>
    </dgm:pt>
    <dgm:pt modelId="{AC77EC90-3060-4BAC-96DF-CF439782AC21}" type="pres">
      <dgm:prSet presAssocID="{07CDCDDB-C6D7-4186-BD9E-1B92E85FC57D}" presName="accentRepeatNode" presStyleLbl="solidFgAcc1" presStyleIdx="3" presStyleCnt="4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</dgm:pt>
  </dgm:ptLst>
  <dgm:cxnLst>
    <dgm:cxn modelId="{884BEFC1-EA60-4168-B56A-21376C29779F}" type="presOf" srcId="{E6EF1005-2CC6-41E4-9D09-13E79ECD70C3}" destId="{B60CAD5E-8D4A-443A-B9FC-70FC512B376F}" srcOrd="0" destOrd="0" presId="urn:microsoft.com/office/officeart/2008/layout/VerticalCurvedList"/>
    <dgm:cxn modelId="{68B037CB-19E0-485D-900F-0DE2E70165A4}" type="presOf" srcId="{84A56C17-3B10-4A28-A563-19B53F574639}" destId="{937975A7-2557-452F-AB32-8173508829A2}" srcOrd="0" destOrd="0" presId="urn:microsoft.com/office/officeart/2008/layout/VerticalCurvedList"/>
    <dgm:cxn modelId="{7B8D0F6E-CB8E-4388-A784-7F3F5003B508}" type="presOf" srcId="{23BEEA01-C242-440E-A49F-A10FF99077ED}" destId="{4E093049-14F3-4EC3-92B1-C64DD241CF72}" srcOrd="0" destOrd="0" presId="urn:microsoft.com/office/officeart/2008/layout/VerticalCurvedList"/>
    <dgm:cxn modelId="{83B4A296-2A0A-44C8-A0B7-B97A0DE1A330}" srcId="{E6EF1005-2CC6-41E4-9D09-13E79ECD70C3}" destId="{84A56C17-3B10-4A28-A563-19B53F574639}" srcOrd="2" destOrd="0" parTransId="{0D0B8597-25C1-450B-B653-A55638561F86}" sibTransId="{B70E3B08-DE64-4DAA-BD9C-025957956222}"/>
    <dgm:cxn modelId="{78327794-A409-490A-87FE-5AB167115D72}" type="presOf" srcId="{089C6B07-8C19-4083-A3C8-215040A8EED7}" destId="{17BA0E4E-74C8-4353-95F0-AB2856C9360D}" srcOrd="0" destOrd="0" presId="urn:microsoft.com/office/officeart/2008/layout/VerticalCurvedList"/>
    <dgm:cxn modelId="{AC0D6B91-3199-4947-9528-FE569DC8C0D5}" type="presOf" srcId="{4D0B858A-3F0E-4E96-A155-E8710A1F7D4A}" destId="{5E72D39C-E4FC-4EA0-9AA6-D83DA7AB39F5}" srcOrd="0" destOrd="0" presId="urn:microsoft.com/office/officeart/2008/layout/VerticalCurvedList"/>
    <dgm:cxn modelId="{7D03E6B2-74DB-4215-A3AE-EA6CA1FA6638}" srcId="{E6EF1005-2CC6-41E4-9D09-13E79ECD70C3}" destId="{07CDCDDB-C6D7-4186-BD9E-1B92E85FC57D}" srcOrd="3" destOrd="0" parTransId="{6290F578-7829-4FF6-B6EA-4567FA8A3397}" sibTransId="{5E6584A2-99D7-4947-86BB-BA9E382C7EAF}"/>
    <dgm:cxn modelId="{55022BFA-8BE1-44ED-B144-2ACA40DB0847}" srcId="{E6EF1005-2CC6-41E4-9D09-13E79ECD70C3}" destId="{23BEEA01-C242-440E-A49F-A10FF99077ED}" srcOrd="0" destOrd="0" parTransId="{F9510CEC-6B67-45EB-B270-CD3DCCB106C8}" sibTransId="{089C6B07-8C19-4083-A3C8-215040A8EED7}"/>
    <dgm:cxn modelId="{5CE2428F-8D8F-4414-BE98-53D8F34097F3}" type="presOf" srcId="{07CDCDDB-C6D7-4186-BD9E-1B92E85FC57D}" destId="{B703F84C-2447-43E7-81CB-100F289DB479}" srcOrd="0" destOrd="0" presId="urn:microsoft.com/office/officeart/2008/layout/VerticalCurvedList"/>
    <dgm:cxn modelId="{4D97F0D0-E839-4830-9329-B3AE4CA0C3BB}" srcId="{E6EF1005-2CC6-41E4-9D09-13E79ECD70C3}" destId="{4D0B858A-3F0E-4E96-A155-E8710A1F7D4A}" srcOrd="1" destOrd="0" parTransId="{FB590F8E-580D-4EAB-86FF-B141109E7E9A}" sibTransId="{BCAF0E74-906F-471C-BE31-2CE17A97ECB4}"/>
    <dgm:cxn modelId="{F812C184-7BA8-4972-ADB3-A441D3222DD9}" type="presParOf" srcId="{B60CAD5E-8D4A-443A-B9FC-70FC512B376F}" destId="{06E278F9-3EE8-4217-952B-661202F76CAD}" srcOrd="0" destOrd="0" presId="urn:microsoft.com/office/officeart/2008/layout/VerticalCurvedList"/>
    <dgm:cxn modelId="{D6A2CB53-9E57-409C-BE77-2830ABCF61E1}" type="presParOf" srcId="{06E278F9-3EE8-4217-952B-661202F76CAD}" destId="{D3420F8C-2CBD-4832-9B16-AF2FCD9A72C9}" srcOrd="0" destOrd="0" presId="urn:microsoft.com/office/officeart/2008/layout/VerticalCurvedList"/>
    <dgm:cxn modelId="{A8192ED0-6813-4DEA-AA8E-F5AC8CA3FEAD}" type="presParOf" srcId="{D3420F8C-2CBD-4832-9B16-AF2FCD9A72C9}" destId="{938A86A1-B144-4D41-9E4B-DCF0BBA8FF88}" srcOrd="0" destOrd="0" presId="urn:microsoft.com/office/officeart/2008/layout/VerticalCurvedList"/>
    <dgm:cxn modelId="{478CCC42-A2D3-470C-B025-2BFEC904B0F0}" type="presParOf" srcId="{D3420F8C-2CBD-4832-9B16-AF2FCD9A72C9}" destId="{17BA0E4E-74C8-4353-95F0-AB2856C9360D}" srcOrd="1" destOrd="0" presId="urn:microsoft.com/office/officeart/2008/layout/VerticalCurvedList"/>
    <dgm:cxn modelId="{F636BA1C-0854-4722-9492-366F806F4EAD}" type="presParOf" srcId="{D3420F8C-2CBD-4832-9B16-AF2FCD9A72C9}" destId="{DFA74D5E-3C5F-4158-8E50-6067A398748B}" srcOrd="2" destOrd="0" presId="urn:microsoft.com/office/officeart/2008/layout/VerticalCurvedList"/>
    <dgm:cxn modelId="{456FC565-C2E3-4DE8-B519-B65DE63DE63D}" type="presParOf" srcId="{D3420F8C-2CBD-4832-9B16-AF2FCD9A72C9}" destId="{5F1888DC-67F9-4070-8663-55516C613C3F}" srcOrd="3" destOrd="0" presId="urn:microsoft.com/office/officeart/2008/layout/VerticalCurvedList"/>
    <dgm:cxn modelId="{3B9A7F5F-C432-4C58-BF90-10FF287EF323}" type="presParOf" srcId="{06E278F9-3EE8-4217-952B-661202F76CAD}" destId="{4E093049-14F3-4EC3-92B1-C64DD241CF72}" srcOrd="1" destOrd="0" presId="urn:microsoft.com/office/officeart/2008/layout/VerticalCurvedList"/>
    <dgm:cxn modelId="{5BC4DA07-A292-4056-9C95-5A195AFF14C8}" type="presParOf" srcId="{06E278F9-3EE8-4217-952B-661202F76CAD}" destId="{54D2FC7D-DBD1-4ADF-B6D0-DC8EDD7B111D}" srcOrd="2" destOrd="0" presId="urn:microsoft.com/office/officeart/2008/layout/VerticalCurvedList"/>
    <dgm:cxn modelId="{8010AED8-D81A-4663-93D8-935A4D4EBDFF}" type="presParOf" srcId="{54D2FC7D-DBD1-4ADF-B6D0-DC8EDD7B111D}" destId="{3BC8B407-A386-40AD-89F2-E75113CD1446}" srcOrd="0" destOrd="0" presId="urn:microsoft.com/office/officeart/2008/layout/VerticalCurvedList"/>
    <dgm:cxn modelId="{2358157F-9FB3-42A3-A404-C8A1C09E3392}" type="presParOf" srcId="{06E278F9-3EE8-4217-952B-661202F76CAD}" destId="{5E72D39C-E4FC-4EA0-9AA6-D83DA7AB39F5}" srcOrd="3" destOrd="0" presId="urn:microsoft.com/office/officeart/2008/layout/VerticalCurvedList"/>
    <dgm:cxn modelId="{DA2661FA-C6BE-4862-A7E2-C2467E9405F4}" type="presParOf" srcId="{06E278F9-3EE8-4217-952B-661202F76CAD}" destId="{396F2721-BA67-4AF8-99E2-23063D0E25B1}" srcOrd="4" destOrd="0" presId="urn:microsoft.com/office/officeart/2008/layout/VerticalCurvedList"/>
    <dgm:cxn modelId="{F19EC5AC-1890-4C10-B577-E955B86FCF93}" type="presParOf" srcId="{396F2721-BA67-4AF8-99E2-23063D0E25B1}" destId="{7F1E79E8-F057-4A53-858A-D8FDC857441A}" srcOrd="0" destOrd="0" presId="urn:microsoft.com/office/officeart/2008/layout/VerticalCurvedList"/>
    <dgm:cxn modelId="{DDA9F3C0-5727-4D29-8C89-C3C14802E361}" type="presParOf" srcId="{06E278F9-3EE8-4217-952B-661202F76CAD}" destId="{937975A7-2557-452F-AB32-8173508829A2}" srcOrd="5" destOrd="0" presId="urn:microsoft.com/office/officeart/2008/layout/VerticalCurvedList"/>
    <dgm:cxn modelId="{1C74C050-88DB-4023-9878-B9ED9934A294}" type="presParOf" srcId="{06E278F9-3EE8-4217-952B-661202F76CAD}" destId="{55B8DE58-184B-4334-A813-45EF511A0845}" srcOrd="6" destOrd="0" presId="urn:microsoft.com/office/officeart/2008/layout/VerticalCurvedList"/>
    <dgm:cxn modelId="{44E9DAC0-3F9A-4FD8-B943-127113FBE0F9}" type="presParOf" srcId="{55B8DE58-184B-4334-A813-45EF511A0845}" destId="{32D65CD0-5515-4275-A2E2-0241159E1D5F}" srcOrd="0" destOrd="0" presId="urn:microsoft.com/office/officeart/2008/layout/VerticalCurvedList"/>
    <dgm:cxn modelId="{7A13AD91-53E0-4D26-AD79-AD567054B738}" type="presParOf" srcId="{06E278F9-3EE8-4217-952B-661202F76CAD}" destId="{B703F84C-2447-43E7-81CB-100F289DB479}" srcOrd="7" destOrd="0" presId="urn:microsoft.com/office/officeart/2008/layout/VerticalCurvedList"/>
    <dgm:cxn modelId="{0426ED13-6C4D-4204-B9DA-0BDF2E82DAC2}" type="presParOf" srcId="{06E278F9-3EE8-4217-952B-661202F76CAD}" destId="{131E961A-EB0D-468E-B381-45E88C2E7CBA}" srcOrd="8" destOrd="0" presId="urn:microsoft.com/office/officeart/2008/layout/VerticalCurvedList"/>
    <dgm:cxn modelId="{88E207BE-DFED-4BF4-AA46-6E259F84F619}" type="presParOf" srcId="{131E961A-EB0D-468E-B381-45E88C2E7CBA}" destId="{AC77EC90-3060-4BAC-96DF-CF439782AC2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A3BBB24-D9E4-4EB2-9D5E-1177FF47399E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id-ID"/>
        </a:p>
      </dgm:t>
    </dgm:pt>
    <dgm:pt modelId="{38CBCF9C-8BA0-47A2-AA66-F87D2359F39C}">
      <dgm:prSet phldrT="[Text]"/>
      <dgm:spPr/>
      <dgm:t>
        <a:bodyPr/>
        <a:lstStyle/>
        <a:p>
          <a:r>
            <a:rPr lang="en-US" dirty="0"/>
            <a:t>5 BESAR</a:t>
          </a:r>
          <a:endParaRPr lang="id-ID" dirty="0"/>
        </a:p>
      </dgm:t>
    </dgm:pt>
    <dgm:pt modelId="{67D68FF8-5BFF-4337-A4FB-DE8689C1C7AA}" type="parTrans" cxnId="{48F938F1-E84D-4069-B82D-5A260B0BDD48}">
      <dgm:prSet/>
      <dgm:spPr/>
      <dgm:t>
        <a:bodyPr/>
        <a:lstStyle/>
        <a:p>
          <a:endParaRPr lang="id-ID"/>
        </a:p>
      </dgm:t>
    </dgm:pt>
    <dgm:pt modelId="{5D204C56-AA6A-4940-8BBE-0B82678DD029}" type="sibTrans" cxnId="{48F938F1-E84D-4069-B82D-5A260B0BDD48}">
      <dgm:prSet/>
      <dgm:spPr/>
      <dgm:t>
        <a:bodyPr/>
        <a:lstStyle/>
        <a:p>
          <a:endParaRPr lang="id-ID"/>
        </a:p>
      </dgm:t>
    </dgm:pt>
    <dgm:pt modelId="{2CEEFBFB-0F4E-4D95-9550-8CE815C3FCAD}">
      <dgm:prSet phldrT="[Text]"/>
      <dgm:spPr/>
      <dgm:t>
        <a:bodyPr/>
        <a:lstStyle/>
        <a:p>
          <a:r>
            <a:rPr lang="id-ID" sz="2700" dirty="0" smtClean="0"/>
            <a:t>VIDEO KREATIF</a:t>
          </a:r>
          <a:endParaRPr lang="id-ID" sz="2700" dirty="0"/>
        </a:p>
      </dgm:t>
    </dgm:pt>
    <dgm:pt modelId="{F1FD644C-122A-4F50-9F9E-60A25474C47C}" type="parTrans" cxnId="{9F52BEC8-18D8-4F85-9CEE-CCC950ACD702}">
      <dgm:prSet/>
      <dgm:spPr/>
      <dgm:t>
        <a:bodyPr/>
        <a:lstStyle/>
        <a:p>
          <a:endParaRPr lang="id-ID"/>
        </a:p>
      </dgm:t>
    </dgm:pt>
    <dgm:pt modelId="{9DC413B8-2200-47FF-B0D1-F8046B4B056E}" type="sibTrans" cxnId="{9F52BEC8-18D8-4F85-9CEE-CCC950ACD702}">
      <dgm:prSet/>
      <dgm:spPr/>
      <dgm:t>
        <a:bodyPr/>
        <a:lstStyle/>
        <a:p>
          <a:endParaRPr lang="id-ID"/>
        </a:p>
      </dgm:t>
    </dgm:pt>
    <dgm:pt modelId="{95D85CED-83A0-4608-817C-91EA5325B0A4}">
      <dgm:prSet phldrT="[Text]"/>
      <dgm:spPr/>
      <dgm:t>
        <a:bodyPr/>
        <a:lstStyle/>
        <a:p>
          <a:r>
            <a:rPr lang="id-ID" dirty="0" smtClean="0"/>
            <a:t>5</a:t>
          </a:r>
          <a:r>
            <a:rPr lang="en-US" dirty="0" smtClean="0"/>
            <a:t> </a:t>
          </a:r>
          <a:r>
            <a:rPr lang="en-US" dirty="0"/>
            <a:t>BESAR</a:t>
          </a:r>
          <a:endParaRPr lang="id-ID" dirty="0"/>
        </a:p>
      </dgm:t>
    </dgm:pt>
    <dgm:pt modelId="{CD74CAE8-C154-43E6-B6BB-AAE59117C930}" type="parTrans" cxnId="{F831E890-FECC-4E72-A1C8-96E6FE3082E6}">
      <dgm:prSet/>
      <dgm:spPr/>
      <dgm:t>
        <a:bodyPr/>
        <a:lstStyle/>
        <a:p>
          <a:endParaRPr lang="id-ID"/>
        </a:p>
      </dgm:t>
    </dgm:pt>
    <dgm:pt modelId="{3890B6BE-0752-4912-97F6-69ADFA55BEA9}" type="sibTrans" cxnId="{F831E890-FECC-4E72-A1C8-96E6FE3082E6}">
      <dgm:prSet/>
      <dgm:spPr/>
      <dgm:t>
        <a:bodyPr/>
        <a:lstStyle/>
        <a:p>
          <a:endParaRPr lang="id-ID"/>
        </a:p>
      </dgm:t>
    </dgm:pt>
    <dgm:pt modelId="{1D1EE1B2-3C95-468A-9655-415FFB757732}">
      <dgm:prSet phldrT="[Text]"/>
      <dgm:spPr/>
      <dgm:t>
        <a:bodyPr/>
        <a:lstStyle/>
        <a:p>
          <a:endParaRPr lang="id-ID" sz="2700" dirty="0"/>
        </a:p>
      </dgm:t>
    </dgm:pt>
    <dgm:pt modelId="{487A8A0F-5662-42E4-95A8-4E91B88BC530}" type="parTrans" cxnId="{EBB68CC4-6954-4BAD-804F-5D5913ABAB20}">
      <dgm:prSet/>
      <dgm:spPr/>
      <dgm:t>
        <a:bodyPr/>
        <a:lstStyle/>
        <a:p>
          <a:endParaRPr lang="id-ID"/>
        </a:p>
      </dgm:t>
    </dgm:pt>
    <dgm:pt modelId="{E597E4DA-782A-4697-A652-423A7BF1745E}" type="sibTrans" cxnId="{EBB68CC4-6954-4BAD-804F-5D5913ABAB20}">
      <dgm:prSet/>
      <dgm:spPr/>
      <dgm:t>
        <a:bodyPr/>
        <a:lstStyle/>
        <a:p>
          <a:endParaRPr lang="id-ID"/>
        </a:p>
      </dgm:t>
    </dgm:pt>
    <dgm:pt modelId="{B0036730-57A7-448E-A09F-11F941862C2B}">
      <dgm:prSet phldrT="[Text]"/>
      <dgm:spPr/>
      <dgm:t>
        <a:bodyPr/>
        <a:lstStyle/>
        <a:p>
          <a:r>
            <a:rPr lang="en-US" sz="2700" dirty="0"/>
            <a:t>POSTER</a:t>
          </a:r>
          <a:endParaRPr lang="id-ID" sz="2700" dirty="0"/>
        </a:p>
      </dgm:t>
    </dgm:pt>
    <dgm:pt modelId="{D3616F75-8967-420F-AC92-CB4CA70D4925}" type="parTrans" cxnId="{654B0FE7-8783-495F-9AA8-A7E325442CD4}">
      <dgm:prSet/>
      <dgm:spPr/>
      <dgm:t>
        <a:bodyPr/>
        <a:lstStyle/>
        <a:p>
          <a:endParaRPr lang="id-ID"/>
        </a:p>
      </dgm:t>
    </dgm:pt>
    <dgm:pt modelId="{D55B98E8-CACB-42B3-B800-70AE45F3DCFD}" type="sibTrans" cxnId="{654B0FE7-8783-495F-9AA8-A7E325442CD4}">
      <dgm:prSet/>
      <dgm:spPr/>
      <dgm:t>
        <a:bodyPr/>
        <a:lstStyle/>
        <a:p>
          <a:endParaRPr lang="id-ID"/>
        </a:p>
      </dgm:t>
    </dgm:pt>
    <dgm:pt modelId="{8B6CD639-11D2-498B-9FCE-2B3B07154CA0}">
      <dgm:prSet phldrT="[Text]"/>
      <dgm:spPr/>
      <dgm:t>
        <a:bodyPr/>
        <a:lstStyle/>
        <a:p>
          <a:r>
            <a:rPr lang="id-ID" dirty="0" smtClean="0"/>
            <a:t>3 </a:t>
          </a:r>
          <a:r>
            <a:rPr lang="en-US" dirty="0" smtClean="0"/>
            <a:t>PEMENANG</a:t>
          </a:r>
          <a:endParaRPr lang="id-ID" dirty="0"/>
        </a:p>
      </dgm:t>
    </dgm:pt>
    <dgm:pt modelId="{6389CA36-BFD8-4AE3-B393-3ED81951399F}" type="parTrans" cxnId="{1DEB4874-FDA3-4781-94F0-AB2A7AD32B3C}">
      <dgm:prSet/>
      <dgm:spPr/>
      <dgm:t>
        <a:bodyPr/>
        <a:lstStyle/>
        <a:p>
          <a:endParaRPr lang="id-ID"/>
        </a:p>
      </dgm:t>
    </dgm:pt>
    <dgm:pt modelId="{5D57CE73-9324-4649-B1B3-E22ECAEB87A9}" type="sibTrans" cxnId="{1DEB4874-FDA3-4781-94F0-AB2A7AD32B3C}">
      <dgm:prSet/>
      <dgm:spPr/>
      <dgm:t>
        <a:bodyPr/>
        <a:lstStyle/>
        <a:p>
          <a:endParaRPr lang="id-ID"/>
        </a:p>
      </dgm:t>
    </dgm:pt>
    <dgm:pt modelId="{4935AEDF-42F8-4CDB-A842-10B4FAC3ADFB}">
      <dgm:prSet phldrT="[Text]"/>
      <dgm:spPr/>
      <dgm:t>
        <a:bodyPr/>
        <a:lstStyle/>
        <a:p>
          <a:r>
            <a:rPr lang="id-ID" dirty="0" smtClean="0"/>
            <a:t>KARIKATUR</a:t>
          </a:r>
          <a:endParaRPr lang="id-ID" dirty="0"/>
        </a:p>
      </dgm:t>
    </dgm:pt>
    <dgm:pt modelId="{DF3CF488-5E8D-406C-A41B-949B06649456}" type="parTrans" cxnId="{D99AFE9E-F60E-4256-A79E-12F1FDD8A738}">
      <dgm:prSet/>
      <dgm:spPr/>
      <dgm:t>
        <a:bodyPr/>
        <a:lstStyle/>
        <a:p>
          <a:endParaRPr lang="id-ID"/>
        </a:p>
      </dgm:t>
    </dgm:pt>
    <dgm:pt modelId="{6FC7B817-A468-4823-8F73-22B66C3671B3}" type="sibTrans" cxnId="{D99AFE9E-F60E-4256-A79E-12F1FDD8A738}">
      <dgm:prSet/>
      <dgm:spPr/>
      <dgm:t>
        <a:bodyPr/>
        <a:lstStyle/>
        <a:p>
          <a:endParaRPr lang="id-ID"/>
        </a:p>
      </dgm:t>
    </dgm:pt>
    <dgm:pt modelId="{9AA0AB50-7BE3-4F84-9535-16152B05447F}">
      <dgm:prSet phldrT="[Text]"/>
      <dgm:spPr/>
      <dgm:t>
        <a:bodyPr/>
        <a:lstStyle/>
        <a:p>
          <a:r>
            <a:rPr lang="id-ID" dirty="0" smtClean="0"/>
            <a:t>POSTER</a:t>
          </a:r>
          <a:endParaRPr lang="id-ID" dirty="0"/>
        </a:p>
      </dgm:t>
    </dgm:pt>
    <dgm:pt modelId="{ACA59D7E-BA46-4FE2-896A-FD879ED47337}" type="parTrans" cxnId="{1C43F4BB-C12C-48EB-9915-22CC77869518}">
      <dgm:prSet/>
      <dgm:spPr/>
    </dgm:pt>
    <dgm:pt modelId="{1AAE3D8A-1341-48D6-978A-EEB06D3E4DA2}" type="sibTrans" cxnId="{1C43F4BB-C12C-48EB-9915-22CC77869518}">
      <dgm:prSet/>
      <dgm:spPr/>
    </dgm:pt>
    <dgm:pt modelId="{2D189A94-8401-4E29-BF43-35CD2FFD2779}">
      <dgm:prSet phldrT="[Text]"/>
      <dgm:spPr/>
      <dgm:t>
        <a:bodyPr/>
        <a:lstStyle/>
        <a:p>
          <a:r>
            <a:rPr lang="id-ID" dirty="0" smtClean="0"/>
            <a:t>VIDEO KREATIF</a:t>
          </a:r>
          <a:endParaRPr lang="id-ID" dirty="0"/>
        </a:p>
      </dgm:t>
    </dgm:pt>
    <dgm:pt modelId="{6E2C0E0E-E876-4377-9C5B-591D029CF8D8}" type="parTrans" cxnId="{005DEFCD-FF5D-4994-8F16-71B23FD10CF0}">
      <dgm:prSet/>
      <dgm:spPr/>
    </dgm:pt>
    <dgm:pt modelId="{D70A130B-73A8-45C4-A088-A6225E548923}" type="sibTrans" cxnId="{005DEFCD-FF5D-4994-8F16-71B23FD10CF0}">
      <dgm:prSet/>
      <dgm:spPr/>
    </dgm:pt>
    <dgm:pt modelId="{F4CC7FCE-5843-4845-AAFA-9D8F029595C9}">
      <dgm:prSet phldrT="[Text]"/>
      <dgm:spPr/>
      <dgm:t>
        <a:bodyPr/>
        <a:lstStyle/>
        <a:p>
          <a:r>
            <a:rPr lang="id-ID" dirty="0" smtClean="0"/>
            <a:t>FOTOGRAFI</a:t>
          </a:r>
          <a:endParaRPr lang="id-ID" dirty="0"/>
        </a:p>
      </dgm:t>
    </dgm:pt>
    <dgm:pt modelId="{E1AF5EEF-FE2F-430C-9330-8AC01D9FC4B4}" type="parTrans" cxnId="{00BF5BA9-8D6B-44D9-AD45-FBF04E896CB3}">
      <dgm:prSet/>
      <dgm:spPr/>
    </dgm:pt>
    <dgm:pt modelId="{19973615-BD35-4075-A570-42B17C323EDE}" type="sibTrans" cxnId="{00BF5BA9-8D6B-44D9-AD45-FBF04E896CB3}">
      <dgm:prSet/>
      <dgm:spPr/>
    </dgm:pt>
    <dgm:pt modelId="{5D3EEEBC-9553-4530-A953-E713A3E68225}">
      <dgm:prSet phldrT="[Text]" custT="1"/>
      <dgm:spPr/>
      <dgm:t>
        <a:bodyPr/>
        <a:lstStyle/>
        <a:p>
          <a:r>
            <a:rPr lang="id-ID" sz="2000" dirty="0" smtClean="0"/>
            <a:t>pemenang diambil dari penilaian juri dan jumlah like</a:t>
          </a:r>
          <a:endParaRPr lang="id-ID" sz="2000" dirty="0"/>
        </a:p>
      </dgm:t>
    </dgm:pt>
    <dgm:pt modelId="{EC90510C-9DE1-456E-9C98-D86624F6BE64}" type="parTrans" cxnId="{6E41869A-5CF7-4758-8E4F-C54790A35A9B}">
      <dgm:prSet/>
      <dgm:spPr/>
    </dgm:pt>
    <dgm:pt modelId="{C9D040C6-7E6A-40D8-8492-FBB9FFDDB9D2}" type="sibTrans" cxnId="{6E41869A-5CF7-4758-8E4F-C54790A35A9B}">
      <dgm:prSet/>
      <dgm:spPr/>
    </dgm:pt>
    <dgm:pt modelId="{F6CB7AA9-542F-45BA-AEB1-09072DA21BB2}">
      <dgm:prSet phldrT="[Text]" custT="1"/>
      <dgm:spPr/>
      <dgm:t>
        <a:bodyPr/>
        <a:lstStyle/>
        <a:p>
          <a:r>
            <a:rPr lang="id-ID" sz="2000" dirty="0" smtClean="0"/>
            <a:t>pemenang diambil dari penilaian juri, jumlah like dan nilai saat presentasi</a:t>
          </a:r>
          <a:endParaRPr lang="id-ID" sz="2000" dirty="0"/>
        </a:p>
      </dgm:t>
    </dgm:pt>
    <dgm:pt modelId="{7DC43F9A-E058-42AA-979E-9CE9A45938DA}" type="parTrans" cxnId="{1F4A354B-F5A9-4277-9E90-F9B8C676D02F}">
      <dgm:prSet/>
      <dgm:spPr/>
    </dgm:pt>
    <dgm:pt modelId="{1A31636D-A7FB-49DF-ACB3-19D3D9E1BADE}" type="sibTrans" cxnId="{1F4A354B-F5A9-4277-9E90-F9B8C676D02F}">
      <dgm:prSet/>
      <dgm:spPr/>
    </dgm:pt>
    <dgm:pt modelId="{920DA51D-53F5-49CB-9A85-DC743C84D044}" type="pres">
      <dgm:prSet presAssocID="{8A3BBB24-D9E4-4EB2-9D5E-1177FF47399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D"/>
        </a:p>
      </dgm:t>
    </dgm:pt>
    <dgm:pt modelId="{4682FC31-CE54-4FF9-85FC-560C2E5E9701}" type="pres">
      <dgm:prSet presAssocID="{38CBCF9C-8BA0-47A2-AA66-F87D2359F39C}" presName="composite" presStyleCnt="0"/>
      <dgm:spPr/>
    </dgm:pt>
    <dgm:pt modelId="{E165BF7B-8D26-4677-A37A-B580B83358C3}" type="pres">
      <dgm:prSet presAssocID="{38CBCF9C-8BA0-47A2-AA66-F87D2359F39C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E7D4090F-828E-405A-9357-CFD4B176EBBA}" type="pres">
      <dgm:prSet presAssocID="{38CBCF9C-8BA0-47A2-AA66-F87D2359F39C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C0277177-154B-4C58-A32B-5244D50389F7}" type="pres">
      <dgm:prSet presAssocID="{5D204C56-AA6A-4940-8BBE-0B82678DD029}" presName="space" presStyleCnt="0"/>
      <dgm:spPr/>
    </dgm:pt>
    <dgm:pt modelId="{BBD6EC88-D0FC-4476-94EF-2E90D2BA0C0F}" type="pres">
      <dgm:prSet presAssocID="{95D85CED-83A0-4608-817C-91EA5325B0A4}" presName="composite" presStyleCnt="0"/>
      <dgm:spPr/>
    </dgm:pt>
    <dgm:pt modelId="{E3621B90-063D-4A4E-AF5A-83FB97CFDB16}" type="pres">
      <dgm:prSet presAssocID="{95D85CED-83A0-4608-817C-91EA5325B0A4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B5D7C1AE-2FC2-431E-80AC-6ACA742B73C1}" type="pres">
      <dgm:prSet presAssocID="{95D85CED-83A0-4608-817C-91EA5325B0A4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688C6A4E-C22D-4DF1-B3BD-BF1BC8E59710}" type="pres">
      <dgm:prSet presAssocID="{3890B6BE-0752-4912-97F6-69ADFA55BEA9}" presName="space" presStyleCnt="0"/>
      <dgm:spPr/>
    </dgm:pt>
    <dgm:pt modelId="{0CF69E63-B408-4D22-A2E8-9E80384C49E8}" type="pres">
      <dgm:prSet presAssocID="{8B6CD639-11D2-498B-9FCE-2B3B07154CA0}" presName="composite" presStyleCnt="0"/>
      <dgm:spPr/>
    </dgm:pt>
    <dgm:pt modelId="{B3A0BCE8-3A4F-458F-B8E5-FAD25697FE70}" type="pres">
      <dgm:prSet presAssocID="{8B6CD639-11D2-498B-9FCE-2B3B07154CA0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EDCE97CA-D815-4878-91C9-3D72C486606D}" type="pres">
      <dgm:prSet presAssocID="{8B6CD639-11D2-498B-9FCE-2B3B07154CA0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</dgm:ptLst>
  <dgm:cxnLst>
    <dgm:cxn modelId="{2650D1A8-BB1C-4FF6-B3B1-53E95C264B20}" type="presOf" srcId="{1D1EE1B2-3C95-468A-9655-415FFB757732}" destId="{B5D7C1AE-2FC2-431E-80AC-6ACA742B73C1}" srcOrd="0" destOrd="0" presId="urn:microsoft.com/office/officeart/2005/8/layout/hList1"/>
    <dgm:cxn modelId="{E9A83779-A931-4204-99B4-5B7F526A8150}" type="presOf" srcId="{95D85CED-83A0-4608-817C-91EA5325B0A4}" destId="{E3621B90-063D-4A4E-AF5A-83FB97CFDB16}" srcOrd="0" destOrd="0" presId="urn:microsoft.com/office/officeart/2005/8/layout/hList1"/>
    <dgm:cxn modelId="{D99AFE9E-F60E-4256-A79E-12F1FDD8A738}" srcId="{8B6CD639-11D2-498B-9FCE-2B3B07154CA0}" destId="{4935AEDF-42F8-4CDB-A842-10B4FAC3ADFB}" srcOrd="0" destOrd="0" parTransId="{DF3CF488-5E8D-406C-A41B-949B06649456}" sibTransId="{6FC7B817-A468-4823-8F73-22B66C3671B3}"/>
    <dgm:cxn modelId="{005DEFCD-FF5D-4994-8F16-71B23FD10CF0}" srcId="{8B6CD639-11D2-498B-9FCE-2B3B07154CA0}" destId="{2D189A94-8401-4E29-BF43-35CD2FFD2779}" srcOrd="2" destOrd="0" parTransId="{6E2C0E0E-E876-4377-9C5B-591D029CF8D8}" sibTransId="{D70A130B-73A8-45C4-A088-A6225E548923}"/>
    <dgm:cxn modelId="{55CAEAAD-CED9-40AA-8BB5-7850B140A35C}" type="presOf" srcId="{9AA0AB50-7BE3-4F84-9535-16152B05447F}" destId="{EDCE97CA-D815-4878-91C9-3D72C486606D}" srcOrd="0" destOrd="1" presId="urn:microsoft.com/office/officeart/2005/8/layout/hList1"/>
    <dgm:cxn modelId="{00BF5BA9-8D6B-44D9-AD45-FBF04E896CB3}" srcId="{8B6CD639-11D2-498B-9FCE-2B3B07154CA0}" destId="{F4CC7FCE-5843-4845-AAFA-9D8F029595C9}" srcOrd="3" destOrd="0" parTransId="{E1AF5EEF-FE2F-430C-9330-8AC01D9FC4B4}" sibTransId="{19973615-BD35-4075-A570-42B17C323EDE}"/>
    <dgm:cxn modelId="{9F52BEC8-18D8-4F85-9CEE-CCC950ACD702}" srcId="{38CBCF9C-8BA0-47A2-AA66-F87D2359F39C}" destId="{2CEEFBFB-0F4E-4D95-9550-8CE815C3FCAD}" srcOrd="0" destOrd="0" parTransId="{F1FD644C-122A-4F50-9F9E-60A25474C47C}" sibTransId="{9DC413B8-2200-47FF-B0D1-F8046B4B056E}"/>
    <dgm:cxn modelId="{57DC1825-4C36-4985-A458-0FA42565D4C3}" type="presOf" srcId="{38CBCF9C-8BA0-47A2-AA66-F87D2359F39C}" destId="{E165BF7B-8D26-4677-A37A-B580B83358C3}" srcOrd="0" destOrd="0" presId="urn:microsoft.com/office/officeart/2005/8/layout/hList1"/>
    <dgm:cxn modelId="{DE1315AD-0B0B-4807-850F-4F0F35AF7ABD}" type="presOf" srcId="{2D189A94-8401-4E29-BF43-35CD2FFD2779}" destId="{EDCE97CA-D815-4878-91C9-3D72C486606D}" srcOrd="0" destOrd="2" presId="urn:microsoft.com/office/officeart/2005/8/layout/hList1"/>
    <dgm:cxn modelId="{1F4A354B-F5A9-4277-9E90-F9B8C676D02F}" srcId="{95D85CED-83A0-4608-817C-91EA5325B0A4}" destId="{F6CB7AA9-542F-45BA-AEB1-09072DA21BB2}" srcOrd="2" destOrd="0" parTransId="{7DC43F9A-E058-42AA-979E-9CE9A45938DA}" sibTransId="{1A31636D-A7FB-49DF-ACB3-19D3D9E1BADE}"/>
    <dgm:cxn modelId="{F831E890-FECC-4E72-A1C8-96E6FE3082E6}" srcId="{8A3BBB24-D9E4-4EB2-9D5E-1177FF47399E}" destId="{95D85CED-83A0-4608-817C-91EA5325B0A4}" srcOrd="1" destOrd="0" parTransId="{CD74CAE8-C154-43E6-B6BB-AAE59117C930}" sibTransId="{3890B6BE-0752-4912-97F6-69ADFA55BEA9}"/>
    <dgm:cxn modelId="{1C43F4BB-C12C-48EB-9915-22CC77869518}" srcId="{8B6CD639-11D2-498B-9FCE-2B3B07154CA0}" destId="{9AA0AB50-7BE3-4F84-9535-16152B05447F}" srcOrd="1" destOrd="0" parTransId="{ACA59D7E-BA46-4FE2-896A-FD879ED47337}" sibTransId="{1AAE3D8A-1341-48D6-978A-EEB06D3E4DA2}"/>
    <dgm:cxn modelId="{3596CFB6-303F-4C32-A123-3D8CD664B733}" type="presOf" srcId="{F4CC7FCE-5843-4845-AAFA-9D8F029595C9}" destId="{EDCE97CA-D815-4878-91C9-3D72C486606D}" srcOrd="0" destOrd="3" presId="urn:microsoft.com/office/officeart/2005/8/layout/hList1"/>
    <dgm:cxn modelId="{EBB68CC4-6954-4BAD-804F-5D5913ABAB20}" srcId="{95D85CED-83A0-4608-817C-91EA5325B0A4}" destId="{1D1EE1B2-3C95-468A-9655-415FFB757732}" srcOrd="0" destOrd="0" parTransId="{487A8A0F-5662-42E4-95A8-4E91B88BC530}" sibTransId="{E597E4DA-782A-4697-A652-423A7BF1745E}"/>
    <dgm:cxn modelId="{F6AE29D6-C780-4A85-A30F-E0B61E43D7E2}" type="presOf" srcId="{4935AEDF-42F8-4CDB-A842-10B4FAC3ADFB}" destId="{EDCE97CA-D815-4878-91C9-3D72C486606D}" srcOrd="0" destOrd="0" presId="urn:microsoft.com/office/officeart/2005/8/layout/hList1"/>
    <dgm:cxn modelId="{66D9642F-2F43-4444-993D-514CE5751EFC}" type="presOf" srcId="{B0036730-57A7-448E-A09F-11F941862C2B}" destId="{B5D7C1AE-2FC2-431E-80AC-6ACA742B73C1}" srcOrd="0" destOrd="1" presId="urn:microsoft.com/office/officeart/2005/8/layout/hList1"/>
    <dgm:cxn modelId="{A3C0C879-7706-400F-B5F3-45C9A71FBBBE}" type="presOf" srcId="{8A3BBB24-D9E4-4EB2-9D5E-1177FF47399E}" destId="{920DA51D-53F5-49CB-9A85-DC743C84D044}" srcOrd="0" destOrd="0" presId="urn:microsoft.com/office/officeart/2005/8/layout/hList1"/>
    <dgm:cxn modelId="{654B0FE7-8783-495F-9AA8-A7E325442CD4}" srcId="{95D85CED-83A0-4608-817C-91EA5325B0A4}" destId="{B0036730-57A7-448E-A09F-11F941862C2B}" srcOrd="1" destOrd="0" parTransId="{D3616F75-8967-420F-AC92-CB4CA70D4925}" sibTransId="{D55B98E8-CACB-42B3-B800-70AE45F3DCFD}"/>
    <dgm:cxn modelId="{B5AB42C7-C71E-49DB-BB5D-6B439BB6D2DF}" type="presOf" srcId="{8B6CD639-11D2-498B-9FCE-2B3B07154CA0}" destId="{B3A0BCE8-3A4F-458F-B8E5-FAD25697FE70}" srcOrd="0" destOrd="0" presId="urn:microsoft.com/office/officeart/2005/8/layout/hList1"/>
    <dgm:cxn modelId="{1D15D71E-4F24-4E96-8161-ABFAADBD4E0A}" type="presOf" srcId="{F6CB7AA9-542F-45BA-AEB1-09072DA21BB2}" destId="{B5D7C1AE-2FC2-431E-80AC-6ACA742B73C1}" srcOrd="0" destOrd="2" presId="urn:microsoft.com/office/officeart/2005/8/layout/hList1"/>
    <dgm:cxn modelId="{8FE98C15-BF49-464A-82F0-91326BFBA668}" type="presOf" srcId="{5D3EEEBC-9553-4530-A953-E713A3E68225}" destId="{E7D4090F-828E-405A-9357-CFD4B176EBBA}" srcOrd="0" destOrd="1" presId="urn:microsoft.com/office/officeart/2005/8/layout/hList1"/>
    <dgm:cxn modelId="{47A370AF-62C6-4324-ADB3-2B1F8F09B9D0}" type="presOf" srcId="{2CEEFBFB-0F4E-4D95-9550-8CE815C3FCAD}" destId="{E7D4090F-828E-405A-9357-CFD4B176EBBA}" srcOrd="0" destOrd="0" presId="urn:microsoft.com/office/officeart/2005/8/layout/hList1"/>
    <dgm:cxn modelId="{1DEB4874-FDA3-4781-94F0-AB2A7AD32B3C}" srcId="{8A3BBB24-D9E4-4EB2-9D5E-1177FF47399E}" destId="{8B6CD639-11D2-498B-9FCE-2B3B07154CA0}" srcOrd="2" destOrd="0" parTransId="{6389CA36-BFD8-4AE3-B393-3ED81951399F}" sibTransId="{5D57CE73-9324-4649-B1B3-E22ECAEB87A9}"/>
    <dgm:cxn modelId="{6E41869A-5CF7-4758-8E4F-C54790A35A9B}" srcId="{38CBCF9C-8BA0-47A2-AA66-F87D2359F39C}" destId="{5D3EEEBC-9553-4530-A953-E713A3E68225}" srcOrd="1" destOrd="0" parTransId="{EC90510C-9DE1-456E-9C98-D86624F6BE64}" sibTransId="{C9D040C6-7E6A-40D8-8492-FBB9FFDDB9D2}"/>
    <dgm:cxn modelId="{48F938F1-E84D-4069-B82D-5A260B0BDD48}" srcId="{8A3BBB24-D9E4-4EB2-9D5E-1177FF47399E}" destId="{38CBCF9C-8BA0-47A2-AA66-F87D2359F39C}" srcOrd="0" destOrd="0" parTransId="{67D68FF8-5BFF-4337-A4FB-DE8689C1C7AA}" sibTransId="{5D204C56-AA6A-4940-8BBE-0B82678DD029}"/>
    <dgm:cxn modelId="{FCCF4D9C-A00A-41BC-845F-5808AF842804}" type="presParOf" srcId="{920DA51D-53F5-49CB-9A85-DC743C84D044}" destId="{4682FC31-CE54-4FF9-85FC-560C2E5E9701}" srcOrd="0" destOrd="0" presId="urn:microsoft.com/office/officeart/2005/8/layout/hList1"/>
    <dgm:cxn modelId="{64338102-5FAF-4AFB-AE91-E56765735E35}" type="presParOf" srcId="{4682FC31-CE54-4FF9-85FC-560C2E5E9701}" destId="{E165BF7B-8D26-4677-A37A-B580B83358C3}" srcOrd="0" destOrd="0" presId="urn:microsoft.com/office/officeart/2005/8/layout/hList1"/>
    <dgm:cxn modelId="{E3D9316C-4DCD-43B2-AEF4-67FBAE19EBF6}" type="presParOf" srcId="{4682FC31-CE54-4FF9-85FC-560C2E5E9701}" destId="{E7D4090F-828E-405A-9357-CFD4B176EBBA}" srcOrd="1" destOrd="0" presId="urn:microsoft.com/office/officeart/2005/8/layout/hList1"/>
    <dgm:cxn modelId="{5C5DA13E-A1D8-4A6A-8494-C75567028C53}" type="presParOf" srcId="{920DA51D-53F5-49CB-9A85-DC743C84D044}" destId="{C0277177-154B-4C58-A32B-5244D50389F7}" srcOrd="1" destOrd="0" presId="urn:microsoft.com/office/officeart/2005/8/layout/hList1"/>
    <dgm:cxn modelId="{696B6566-B9C0-4160-8CB0-ACA3998D7BB4}" type="presParOf" srcId="{920DA51D-53F5-49CB-9A85-DC743C84D044}" destId="{BBD6EC88-D0FC-4476-94EF-2E90D2BA0C0F}" srcOrd="2" destOrd="0" presId="urn:microsoft.com/office/officeart/2005/8/layout/hList1"/>
    <dgm:cxn modelId="{0BFE7C55-1158-4B07-859C-F5DA36DCF750}" type="presParOf" srcId="{BBD6EC88-D0FC-4476-94EF-2E90D2BA0C0F}" destId="{E3621B90-063D-4A4E-AF5A-83FB97CFDB16}" srcOrd="0" destOrd="0" presId="urn:microsoft.com/office/officeart/2005/8/layout/hList1"/>
    <dgm:cxn modelId="{C0CD0FA6-542E-4BE4-A4BE-665063A598BF}" type="presParOf" srcId="{BBD6EC88-D0FC-4476-94EF-2E90D2BA0C0F}" destId="{B5D7C1AE-2FC2-431E-80AC-6ACA742B73C1}" srcOrd="1" destOrd="0" presId="urn:microsoft.com/office/officeart/2005/8/layout/hList1"/>
    <dgm:cxn modelId="{086E0D52-F79C-4D9F-A0BF-1344F3764E98}" type="presParOf" srcId="{920DA51D-53F5-49CB-9A85-DC743C84D044}" destId="{688C6A4E-C22D-4DF1-B3BD-BF1BC8E59710}" srcOrd="3" destOrd="0" presId="urn:microsoft.com/office/officeart/2005/8/layout/hList1"/>
    <dgm:cxn modelId="{CA568D6F-7C42-4347-8FAA-5754CEC453C2}" type="presParOf" srcId="{920DA51D-53F5-49CB-9A85-DC743C84D044}" destId="{0CF69E63-B408-4D22-A2E8-9E80384C49E8}" srcOrd="4" destOrd="0" presId="urn:microsoft.com/office/officeart/2005/8/layout/hList1"/>
    <dgm:cxn modelId="{8F698829-EA12-41D7-AE76-4AE97E84B1DC}" type="presParOf" srcId="{0CF69E63-B408-4D22-A2E8-9E80384C49E8}" destId="{B3A0BCE8-3A4F-458F-B8E5-FAD25697FE70}" srcOrd="0" destOrd="0" presId="urn:microsoft.com/office/officeart/2005/8/layout/hList1"/>
    <dgm:cxn modelId="{9AD8E1FE-81C7-453D-82D4-D626831FF7B1}" type="presParOf" srcId="{0CF69E63-B408-4D22-A2E8-9E80384C49E8}" destId="{EDCE97CA-D815-4878-91C9-3D72C486606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C48AFF3-C3D7-45D2-A4B3-51B4C0E40DEC}" type="doc">
      <dgm:prSet loTypeId="urn:microsoft.com/office/officeart/2008/layout/PictureStrips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id-ID"/>
        </a:p>
      </dgm:t>
    </dgm:pt>
    <dgm:pt modelId="{97462D05-6A00-4C56-B594-05C70215CC25}">
      <dgm:prSet phldrT="[Text]"/>
      <dgm:spPr/>
      <dgm:t>
        <a:bodyPr/>
        <a:lstStyle/>
        <a:p>
          <a:r>
            <a:rPr lang="en-US" dirty="0"/>
            <a:t>KONFIRMASI DALAM 1X24 JAM KEPADA CP TERKAIT DENGAN MENYERTAKAN LINK POSTINGAN</a:t>
          </a:r>
        </a:p>
      </dgm:t>
    </dgm:pt>
    <dgm:pt modelId="{80C4E85D-EACE-4F29-BE54-A6793EBEE75F}" type="sibTrans" cxnId="{EF33D896-5550-4361-A088-A445B63960EA}">
      <dgm:prSet/>
      <dgm:spPr/>
      <dgm:t>
        <a:bodyPr/>
        <a:lstStyle/>
        <a:p>
          <a:endParaRPr lang="id-ID"/>
        </a:p>
      </dgm:t>
    </dgm:pt>
    <dgm:pt modelId="{E941AC29-4AAC-4D19-826D-308ADC397D7E}" type="parTrans" cxnId="{EF33D896-5550-4361-A088-A445B63960EA}">
      <dgm:prSet/>
      <dgm:spPr/>
      <dgm:t>
        <a:bodyPr/>
        <a:lstStyle/>
        <a:p>
          <a:endParaRPr lang="id-ID"/>
        </a:p>
      </dgm:t>
    </dgm:pt>
    <dgm:pt modelId="{3D056588-BAF0-4BCD-90F0-356CBCF72335}">
      <dgm:prSet phldrT="[Text]"/>
      <dgm:spPr/>
      <dgm:t>
        <a:bodyPr/>
        <a:lstStyle/>
        <a:p>
          <a:r>
            <a:rPr lang="en-US" dirty="0"/>
            <a:t>TAG </a:t>
          </a:r>
          <a:r>
            <a:rPr lang="en-US" dirty="0" smtClean="0"/>
            <a:t>@</a:t>
          </a:r>
          <a:r>
            <a:rPr lang="id-ID" dirty="0" smtClean="0"/>
            <a:t>menwa_unud</a:t>
          </a:r>
          <a:endParaRPr lang="en-US" dirty="0"/>
        </a:p>
      </dgm:t>
    </dgm:pt>
    <dgm:pt modelId="{A215848D-32D8-401A-A27E-2B2D108F596C}" type="sibTrans" cxnId="{66C05EAB-BFE5-4F8A-A350-484E3CF821F8}">
      <dgm:prSet/>
      <dgm:spPr/>
      <dgm:t>
        <a:bodyPr/>
        <a:lstStyle/>
        <a:p>
          <a:endParaRPr lang="id-ID"/>
        </a:p>
      </dgm:t>
    </dgm:pt>
    <dgm:pt modelId="{184CF54E-E269-450D-A156-39452C80863B}" type="parTrans" cxnId="{66C05EAB-BFE5-4F8A-A350-484E3CF821F8}">
      <dgm:prSet/>
      <dgm:spPr/>
      <dgm:t>
        <a:bodyPr/>
        <a:lstStyle/>
        <a:p>
          <a:endParaRPr lang="id-ID"/>
        </a:p>
      </dgm:t>
    </dgm:pt>
    <dgm:pt modelId="{00AAAE34-3DBF-4814-B02D-174907902DAC}">
      <dgm:prSet phldrT="[Text]"/>
      <dgm:spPr/>
      <dgm:t>
        <a:bodyPr/>
        <a:lstStyle/>
        <a:p>
          <a:r>
            <a:rPr lang="en-US" dirty="0"/>
            <a:t>DENGAN MENYERTAKAN HASTAG </a:t>
          </a:r>
          <a:r>
            <a:rPr lang="en-US" dirty="0" smtClean="0"/>
            <a:t>#</a:t>
          </a:r>
          <a:r>
            <a:rPr lang="id-ID" dirty="0" smtClean="0"/>
            <a:t>HARIPAHLAWAN</a:t>
          </a:r>
          <a:r>
            <a:rPr lang="en-US" dirty="0" smtClean="0"/>
            <a:t> #</a:t>
          </a:r>
          <a:r>
            <a:rPr lang="id-ID" dirty="0" smtClean="0"/>
            <a:t>MAYURAJANAARTCOMPETITION</a:t>
          </a:r>
          <a:r>
            <a:rPr lang="en-US" dirty="0" smtClean="0"/>
            <a:t> #</a:t>
          </a:r>
          <a:r>
            <a:rPr lang="id-ID" dirty="0" smtClean="0"/>
            <a:t>MENWAUGRACENA</a:t>
          </a:r>
          <a:endParaRPr lang="en-US" dirty="0"/>
        </a:p>
      </dgm:t>
    </dgm:pt>
    <dgm:pt modelId="{AA29986F-B556-4C5C-9B76-2FAA9E9C91B0}" type="sibTrans" cxnId="{736B5B8E-AEEE-40D3-970C-C8E3DFDAABF1}">
      <dgm:prSet/>
      <dgm:spPr/>
      <dgm:t>
        <a:bodyPr/>
        <a:lstStyle/>
        <a:p>
          <a:endParaRPr lang="id-ID"/>
        </a:p>
      </dgm:t>
    </dgm:pt>
    <dgm:pt modelId="{C4B4DA2A-4E2E-4613-88A6-6ED285E3BE54}" type="parTrans" cxnId="{736B5B8E-AEEE-40D3-970C-C8E3DFDAABF1}">
      <dgm:prSet/>
      <dgm:spPr/>
      <dgm:t>
        <a:bodyPr/>
        <a:lstStyle/>
        <a:p>
          <a:endParaRPr lang="id-ID"/>
        </a:p>
      </dgm:t>
    </dgm:pt>
    <dgm:pt modelId="{7E6E082A-CCC5-4F41-9452-8AECCA129EC5}">
      <dgm:prSet phldrT="[Text]"/>
      <dgm:spPr/>
      <dgm:t>
        <a:bodyPr/>
        <a:lstStyle/>
        <a:p>
          <a:r>
            <a:rPr lang="en-US" dirty="0"/>
            <a:t>CAPTION </a:t>
          </a:r>
          <a:r>
            <a:rPr lang="id-ID" dirty="0" smtClean="0"/>
            <a:t>DIBUAT SESUAI TEMA HARI PAHLAWAN</a:t>
          </a:r>
          <a:endParaRPr lang="id-ID" dirty="0"/>
        </a:p>
      </dgm:t>
    </dgm:pt>
    <dgm:pt modelId="{E90B022B-971E-41D0-8D1F-9B72C2FFCCC3}" type="sibTrans" cxnId="{FCD3A2D2-DE29-4FE6-9986-F834DC1901FC}">
      <dgm:prSet/>
      <dgm:spPr/>
      <dgm:t>
        <a:bodyPr/>
        <a:lstStyle/>
        <a:p>
          <a:endParaRPr lang="id-ID"/>
        </a:p>
      </dgm:t>
    </dgm:pt>
    <dgm:pt modelId="{BEB1A268-28DF-4FB9-AB75-337CFC3E39C7}" type="parTrans" cxnId="{FCD3A2D2-DE29-4FE6-9986-F834DC1901FC}">
      <dgm:prSet/>
      <dgm:spPr/>
      <dgm:t>
        <a:bodyPr/>
        <a:lstStyle/>
        <a:p>
          <a:endParaRPr lang="id-ID"/>
        </a:p>
      </dgm:t>
    </dgm:pt>
    <dgm:pt modelId="{47B142FD-7269-48FA-BEAD-7E9CB41C9BBB}">
      <dgm:prSet phldrT="[Text]"/>
      <dgm:spPr/>
      <dgm:t>
        <a:bodyPr/>
        <a:lstStyle/>
        <a:p>
          <a:r>
            <a:rPr lang="en-US" dirty="0"/>
            <a:t>PUBLIKASI MELALUI INSTAGRAM MASING-MASING PESERTA (TIDAK PRIVAT)</a:t>
          </a:r>
          <a:endParaRPr lang="id-ID" dirty="0"/>
        </a:p>
      </dgm:t>
    </dgm:pt>
    <dgm:pt modelId="{36D78395-E54F-46E9-826D-33D792A73320}" type="sibTrans" cxnId="{9BD2F1DD-E685-4663-8036-F8607E65C7CD}">
      <dgm:prSet/>
      <dgm:spPr/>
      <dgm:t>
        <a:bodyPr/>
        <a:lstStyle/>
        <a:p>
          <a:endParaRPr lang="id-ID"/>
        </a:p>
      </dgm:t>
    </dgm:pt>
    <dgm:pt modelId="{2344BCCC-7D39-46A0-8AFD-008BB82AE395}" type="parTrans" cxnId="{9BD2F1DD-E685-4663-8036-F8607E65C7CD}">
      <dgm:prSet/>
      <dgm:spPr/>
      <dgm:t>
        <a:bodyPr/>
        <a:lstStyle/>
        <a:p>
          <a:endParaRPr lang="id-ID"/>
        </a:p>
      </dgm:t>
    </dgm:pt>
    <dgm:pt modelId="{949415C2-2A88-4D6F-8E6B-93C11DAAE2B1}">
      <dgm:prSet phldrT="[Text]"/>
      <dgm:spPr/>
      <dgm:t>
        <a:bodyPr/>
        <a:lstStyle/>
        <a:p>
          <a:r>
            <a:rPr lang="en-US" b="1" dirty="0"/>
            <a:t>PUBLIKASI POSTER</a:t>
          </a:r>
          <a:endParaRPr lang="id-ID" b="1" dirty="0"/>
        </a:p>
      </dgm:t>
    </dgm:pt>
    <dgm:pt modelId="{4638E721-928F-4D36-9A14-83E9C44E2C12}" type="sibTrans" cxnId="{871E072F-C18A-4AD9-974F-067853BB9807}">
      <dgm:prSet/>
      <dgm:spPr/>
      <dgm:t>
        <a:bodyPr/>
        <a:lstStyle/>
        <a:p>
          <a:endParaRPr lang="id-ID"/>
        </a:p>
      </dgm:t>
    </dgm:pt>
    <dgm:pt modelId="{6B80D3EF-DB8A-46C6-A7A7-FA37C91BB7EB}" type="parTrans" cxnId="{871E072F-C18A-4AD9-974F-067853BB9807}">
      <dgm:prSet/>
      <dgm:spPr/>
      <dgm:t>
        <a:bodyPr/>
        <a:lstStyle/>
        <a:p>
          <a:endParaRPr lang="id-ID"/>
        </a:p>
      </dgm:t>
    </dgm:pt>
    <dgm:pt modelId="{82E9B108-5490-4D27-8EEC-6E9BA955B1D1}">
      <dgm:prSet phldrT="[Text]"/>
      <dgm:spPr/>
      <dgm:t>
        <a:bodyPr/>
        <a:lstStyle/>
        <a:p>
          <a:r>
            <a:rPr lang="id-ID" dirty="0" smtClean="0"/>
            <a:t>#MENWAUNUD</a:t>
          </a:r>
          <a:endParaRPr lang="en-US" dirty="0"/>
        </a:p>
      </dgm:t>
    </dgm:pt>
    <dgm:pt modelId="{14D1EB37-80B5-4CB1-9236-085B4F89B5B4}" type="parTrans" cxnId="{0E79BD41-9E5E-4069-962B-144F4D675995}">
      <dgm:prSet/>
      <dgm:spPr/>
    </dgm:pt>
    <dgm:pt modelId="{008F040D-00C2-44BB-B503-48DC076D5D83}" type="sibTrans" cxnId="{0E79BD41-9E5E-4069-962B-144F4D675995}">
      <dgm:prSet/>
      <dgm:spPr/>
    </dgm:pt>
    <dgm:pt modelId="{429C5774-D3A0-49A0-8BFB-D87F856BA4C8}" type="pres">
      <dgm:prSet presAssocID="{BC48AFF3-C3D7-45D2-A4B3-51B4C0E40DE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D"/>
        </a:p>
      </dgm:t>
    </dgm:pt>
    <dgm:pt modelId="{36797871-71C8-42D6-A54C-52DDDC8C18F2}" type="pres">
      <dgm:prSet presAssocID="{949415C2-2A88-4D6F-8E6B-93C11DAAE2B1}" presName="composite" presStyleCnt="0"/>
      <dgm:spPr/>
    </dgm:pt>
    <dgm:pt modelId="{9AB54A28-2CCC-4649-8263-FA763A39F2CE}" type="pres">
      <dgm:prSet presAssocID="{949415C2-2A88-4D6F-8E6B-93C11DAAE2B1}" presName="rect1" presStyleLbl="trAlignAcc1" presStyleIdx="0" presStyleCnt="1" custScaleY="180768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B39C0096-1CF5-499A-B505-ECCF8E9C658E}" type="pres">
      <dgm:prSet presAssocID="{949415C2-2A88-4D6F-8E6B-93C11DAAE2B1}" presName="rect2" presStyleLbl="fgImgPlace1" presStyleIdx="0" presStyleCnt="1"/>
      <dgm:spPr/>
    </dgm:pt>
  </dgm:ptLst>
  <dgm:cxnLst>
    <dgm:cxn modelId="{9BD2F1DD-E685-4663-8036-F8607E65C7CD}" srcId="{949415C2-2A88-4D6F-8E6B-93C11DAAE2B1}" destId="{47B142FD-7269-48FA-BEAD-7E9CB41C9BBB}" srcOrd="0" destOrd="0" parTransId="{2344BCCC-7D39-46A0-8AFD-008BB82AE395}" sibTransId="{36D78395-E54F-46E9-826D-33D792A73320}"/>
    <dgm:cxn modelId="{871E072F-C18A-4AD9-974F-067853BB9807}" srcId="{BC48AFF3-C3D7-45D2-A4B3-51B4C0E40DEC}" destId="{949415C2-2A88-4D6F-8E6B-93C11DAAE2B1}" srcOrd="0" destOrd="0" parTransId="{6B80D3EF-DB8A-46C6-A7A7-FA37C91BB7EB}" sibTransId="{4638E721-928F-4D36-9A14-83E9C44E2C12}"/>
    <dgm:cxn modelId="{EF33D896-5550-4361-A088-A445B63960EA}" srcId="{949415C2-2A88-4D6F-8E6B-93C11DAAE2B1}" destId="{97462D05-6A00-4C56-B594-05C70215CC25}" srcOrd="5" destOrd="0" parTransId="{E941AC29-4AAC-4D19-826D-308ADC397D7E}" sibTransId="{80C4E85D-EACE-4F29-BE54-A6793EBEE75F}"/>
    <dgm:cxn modelId="{0321F5E3-A778-4CA8-8814-BA00B9EB185D}" type="presOf" srcId="{949415C2-2A88-4D6F-8E6B-93C11DAAE2B1}" destId="{9AB54A28-2CCC-4649-8263-FA763A39F2CE}" srcOrd="0" destOrd="0" presId="urn:microsoft.com/office/officeart/2008/layout/PictureStrips"/>
    <dgm:cxn modelId="{0E79BD41-9E5E-4069-962B-144F4D675995}" srcId="{949415C2-2A88-4D6F-8E6B-93C11DAAE2B1}" destId="{82E9B108-5490-4D27-8EEC-6E9BA955B1D1}" srcOrd="3" destOrd="0" parTransId="{14D1EB37-80B5-4CB1-9236-085B4F89B5B4}" sibTransId="{008F040D-00C2-44BB-B503-48DC076D5D83}"/>
    <dgm:cxn modelId="{83777808-2E1B-4FA9-A66B-713A5B6DF391}" type="presOf" srcId="{BC48AFF3-C3D7-45D2-A4B3-51B4C0E40DEC}" destId="{429C5774-D3A0-49A0-8BFB-D87F856BA4C8}" srcOrd="0" destOrd="0" presId="urn:microsoft.com/office/officeart/2008/layout/PictureStrips"/>
    <dgm:cxn modelId="{16055A6F-5001-4F62-B891-5E43D4D808A2}" type="presOf" srcId="{3D056588-BAF0-4BCD-90F0-356CBCF72335}" destId="{9AB54A28-2CCC-4649-8263-FA763A39F2CE}" srcOrd="0" destOrd="5" presId="urn:microsoft.com/office/officeart/2008/layout/PictureStrips"/>
    <dgm:cxn modelId="{121BDA1D-E79C-4A4E-8CE4-63FB279CEC6B}" type="presOf" srcId="{97462D05-6A00-4C56-B594-05C70215CC25}" destId="{9AB54A28-2CCC-4649-8263-FA763A39F2CE}" srcOrd="0" destOrd="6" presId="urn:microsoft.com/office/officeart/2008/layout/PictureStrips"/>
    <dgm:cxn modelId="{66C05EAB-BFE5-4F8A-A350-484E3CF821F8}" srcId="{949415C2-2A88-4D6F-8E6B-93C11DAAE2B1}" destId="{3D056588-BAF0-4BCD-90F0-356CBCF72335}" srcOrd="4" destOrd="0" parTransId="{184CF54E-E269-450D-A156-39452C80863B}" sibTransId="{A215848D-32D8-401A-A27E-2B2D108F596C}"/>
    <dgm:cxn modelId="{33E369D3-AA70-451C-B5C3-C3846BD9DFEE}" type="presOf" srcId="{7E6E082A-CCC5-4F41-9452-8AECCA129EC5}" destId="{9AB54A28-2CCC-4649-8263-FA763A39F2CE}" srcOrd="0" destOrd="2" presId="urn:microsoft.com/office/officeart/2008/layout/PictureStrips"/>
    <dgm:cxn modelId="{830ED25B-1983-4DFB-B9F9-736A8C3F816B}" type="presOf" srcId="{82E9B108-5490-4D27-8EEC-6E9BA955B1D1}" destId="{9AB54A28-2CCC-4649-8263-FA763A39F2CE}" srcOrd="0" destOrd="4" presId="urn:microsoft.com/office/officeart/2008/layout/PictureStrips"/>
    <dgm:cxn modelId="{FCD3A2D2-DE29-4FE6-9986-F834DC1901FC}" srcId="{949415C2-2A88-4D6F-8E6B-93C11DAAE2B1}" destId="{7E6E082A-CCC5-4F41-9452-8AECCA129EC5}" srcOrd="1" destOrd="0" parTransId="{BEB1A268-28DF-4FB9-AB75-337CFC3E39C7}" sibTransId="{E90B022B-971E-41D0-8D1F-9B72C2FFCCC3}"/>
    <dgm:cxn modelId="{89B1D69D-5B26-4609-AD7C-9AAF66299B94}" type="presOf" srcId="{00AAAE34-3DBF-4814-B02D-174907902DAC}" destId="{9AB54A28-2CCC-4649-8263-FA763A39F2CE}" srcOrd="0" destOrd="3" presId="urn:microsoft.com/office/officeart/2008/layout/PictureStrips"/>
    <dgm:cxn modelId="{736B5B8E-AEEE-40D3-970C-C8E3DFDAABF1}" srcId="{949415C2-2A88-4D6F-8E6B-93C11DAAE2B1}" destId="{00AAAE34-3DBF-4814-B02D-174907902DAC}" srcOrd="2" destOrd="0" parTransId="{C4B4DA2A-4E2E-4613-88A6-6ED285E3BE54}" sibTransId="{AA29986F-B556-4C5C-9B76-2FAA9E9C91B0}"/>
    <dgm:cxn modelId="{F671227E-9DB1-4911-A00C-A8116B4B19E6}" type="presOf" srcId="{47B142FD-7269-48FA-BEAD-7E9CB41C9BBB}" destId="{9AB54A28-2CCC-4649-8263-FA763A39F2CE}" srcOrd="0" destOrd="1" presId="urn:microsoft.com/office/officeart/2008/layout/PictureStrips"/>
    <dgm:cxn modelId="{E5704B7C-6C66-4F47-8B7B-9B568D43C9D9}" type="presParOf" srcId="{429C5774-D3A0-49A0-8BFB-D87F856BA4C8}" destId="{36797871-71C8-42D6-A54C-52DDDC8C18F2}" srcOrd="0" destOrd="0" presId="urn:microsoft.com/office/officeart/2008/layout/PictureStrips"/>
    <dgm:cxn modelId="{D9B471E7-8D54-44E0-A659-9D40E0F7771D}" type="presParOf" srcId="{36797871-71C8-42D6-A54C-52DDDC8C18F2}" destId="{9AB54A28-2CCC-4649-8263-FA763A39F2CE}" srcOrd="0" destOrd="0" presId="urn:microsoft.com/office/officeart/2008/layout/PictureStrips"/>
    <dgm:cxn modelId="{F66200F3-EB55-4AAD-975D-349873D99D0C}" type="presParOf" srcId="{36797871-71C8-42D6-A54C-52DDDC8C18F2}" destId="{B39C0096-1CF5-499A-B505-ECCF8E9C658E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DDEAAF8-7407-4E14-8CD1-3F158A9D54AD}" type="doc">
      <dgm:prSet loTypeId="urn:microsoft.com/office/officeart/2005/8/layout/hList3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id-ID"/>
        </a:p>
      </dgm:t>
    </dgm:pt>
    <dgm:pt modelId="{D90059B2-F39B-4553-ADBA-C2AFF1B4CB9A}">
      <dgm:prSet phldrT="[Text]"/>
      <dgm:spPr/>
      <dgm:t>
        <a:bodyPr/>
        <a:lstStyle/>
        <a:p>
          <a:r>
            <a:rPr lang="id-ID" dirty="0" smtClean="0"/>
            <a:t>FOTOGRAFI, KARIKATUR, VIDEO KREATIF</a:t>
          </a:r>
          <a:r>
            <a:rPr lang="en-US" dirty="0" smtClean="0"/>
            <a:t> </a:t>
          </a:r>
          <a:r>
            <a:rPr lang="en-US" dirty="0"/>
            <a:t>DAN POSTER</a:t>
          </a:r>
          <a:endParaRPr lang="id-ID" dirty="0"/>
        </a:p>
      </dgm:t>
    </dgm:pt>
    <dgm:pt modelId="{47142AED-033D-4356-A96B-E4BF66FE8048}" type="parTrans" cxnId="{830824AB-ED18-4559-B6D4-C688AA216EAE}">
      <dgm:prSet/>
      <dgm:spPr/>
      <dgm:t>
        <a:bodyPr/>
        <a:lstStyle/>
        <a:p>
          <a:endParaRPr lang="id-ID"/>
        </a:p>
      </dgm:t>
    </dgm:pt>
    <dgm:pt modelId="{5E324CF1-0B0C-442F-ACB1-A60B26615F00}" type="sibTrans" cxnId="{830824AB-ED18-4559-B6D4-C688AA216EAE}">
      <dgm:prSet/>
      <dgm:spPr/>
      <dgm:t>
        <a:bodyPr/>
        <a:lstStyle/>
        <a:p>
          <a:endParaRPr lang="id-ID"/>
        </a:p>
      </dgm:t>
    </dgm:pt>
    <dgm:pt modelId="{87F5CFF4-7DDE-4003-9C19-97CD1FA0235D}">
      <dgm:prSet phldrT="[Text]"/>
      <dgm:spPr/>
      <dgm:t>
        <a:bodyPr/>
        <a:lstStyle/>
        <a:p>
          <a:r>
            <a:rPr lang="en-US" dirty="0"/>
            <a:t>JUARA 1 : 750.000</a:t>
          </a:r>
          <a:endParaRPr lang="id-ID" dirty="0"/>
        </a:p>
      </dgm:t>
    </dgm:pt>
    <dgm:pt modelId="{2CD01EEA-60B3-46E7-86A7-A9609A5331A8}" type="parTrans" cxnId="{CCB766AD-883E-4166-84F3-3E703CD9D218}">
      <dgm:prSet/>
      <dgm:spPr/>
      <dgm:t>
        <a:bodyPr/>
        <a:lstStyle/>
        <a:p>
          <a:endParaRPr lang="id-ID"/>
        </a:p>
      </dgm:t>
    </dgm:pt>
    <dgm:pt modelId="{64B8D60D-9DE4-41FE-85AB-9B9978590FED}" type="sibTrans" cxnId="{CCB766AD-883E-4166-84F3-3E703CD9D218}">
      <dgm:prSet/>
      <dgm:spPr/>
      <dgm:t>
        <a:bodyPr/>
        <a:lstStyle/>
        <a:p>
          <a:endParaRPr lang="id-ID"/>
        </a:p>
      </dgm:t>
    </dgm:pt>
    <dgm:pt modelId="{150CF3E8-E9C2-4594-89E7-86ECFCA4A0AA}">
      <dgm:prSet phldrT="[Text]"/>
      <dgm:spPr/>
      <dgm:t>
        <a:bodyPr/>
        <a:lstStyle/>
        <a:p>
          <a:r>
            <a:rPr lang="en-US" dirty="0"/>
            <a:t>JUARA 2 : 500.000</a:t>
          </a:r>
          <a:endParaRPr lang="id-ID" dirty="0"/>
        </a:p>
      </dgm:t>
    </dgm:pt>
    <dgm:pt modelId="{E9D01E7B-3768-4CBC-A90C-802E6F627EAB}" type="parTrans" cxnId="{0AAC52F1-FA2F-407B-8D1B-6F40CDFF1BC2}">
      <dgm:prSet/>
      <dgm:spPr/>
      <dgm:t>
        <a:bodyPr/>
        <a:lstStyle/>
        <a:p>
          <a:endParaRPr lang="id-ID"/>
        </a:p>
      </dgm:t>
    </dgm:pt>
    <dgm:pt modelId="{123A3300-F09C-4900-B196-E96F5BA1FE2B}" type="sibTrans" cxnId="{0AAC52F1-FA2F-407B-8D1B-6F40CDFF1BC2}">
      <dgm:prSet/>
      <dgm:spPr/>
      <dgm:t>
        <a:bodyPr/>
        <a:lstStyle/>
        <a:p>
          <a:endParaRPr lang="id-ID"/>
        </a:p>
      </dgm:t>
    </dgm:pt>
    <dgm:pt modelId="{F0621397-2A5B-4539-9CD2-88F4CF5C6AB4}">
      <dgm:prSet phldrT="[Text]"/>
      <dgm:spPr/>
      <dgm:t>
        <a:bodyPr/>
        <a:lstStyle/>
        <a:p>
          <a:r>
            <a:rPr lang="en-US" dirty="0"/>
            <a:t>JUARA 3 : 250.000</a:t>
          </a:r>
          <a:endParaRPr lang="id-ID" dirty="0"/>
        </a:p>
      </dgm:t>
    </dgm:pt>
    <dgm:pt modelId="{EAE86882-56D6-4DF6-89C1-E67581155A4A}" type="parTrans" cxnId="{D4EC5254-EFC5-4E6B-AC13-AE196D6F21EE}">
      <dgm:prSet/>
      <dgm:spPr/>
      <dgm:t>
        <a:bodyPr/>
        <a:lstStyle/>
        <a:p>
          <a:endParaRPr lang="id-ID"/>
        </a:p>
      </dgm:t>
    </dgm:pt>
    <dgm:pt modelId="{D7F975E3-62E5-43F0-9376-C0BEBD4656F6}" type="sibTrans" cxnId="{D4EC5254-EFC5-4E6B-AC13-AE196D6F21EE}">
      <dgm:prSet/>
      <dgm:spPr/>
      <dgm:t>
        <a:bodyPr/>
        <a:lstStyle/>
        <a:p>
          <a:endParaRPr lang="id-ID"/>
        </a:p>
      </dgm:t>
    </dgm:pt>
    <dgm:pt modelId="{7EF88837-FE63-415B-89FC-43411C447665}">
      <dgm:prSet phldrT="[Text]"/>
      <dgm:spPr/>
      <dgm:t>
        <a:bodyPr/>
        <a:lstStyle/>
        <a:p>
          <a:r>
            <a:rPr lang="en-US" dirty="0"/>
            <a:t>E-SERTIFICAT</a:t>
          </a:r>
          <a:endParaRPr lang="id-ID" dirty="0"/>
        </a:p>
      </dgm:t>
    </dgm:pt>
    <dgm:pt modelId="{6A3E46BB-D225-4A90-A399-C14E68EC13FE}" type="parTrans" cxnId="{40824240-229E-4933-B598-FA13D874AFF0}">
      <dgm:prSet/>
      <dgm:spPr/>
      <dgm:t>
        <a:bodyPr/>
        <a:lstStyle/>
        <a:p>
          <a:endParaRPr lang="id-ID"/>
        </a:p>
      </dgm:t>
    </dgm:pt>
    <dgm:pt modelId="{C47E09C9-6007-4019-A523-78F3195709C9}" type="sibTrans" cxnId="{40824240-229E-4933-B598-FA13D874AFF0}">
      <dgm:prSet/>
      <dgm:spPr/>
      <dgm:t>
        <a:bodyPr/>
        <a:lstStyle/>
        <a:p>
          <a:endParaRPr lang="id-ID"/>
        </a:p>
      </dgm:t>
    </dgm:pt>
    <dgm:pt modelId="{314EFE7C-AFC4-496B-A764-F1D35EA17696}" type="pres">
      <dgm:prSet presAssocID="{3DDEAAF8-7407-4E14-8CD1-3F158A9D54AD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ID"/>
        </a:p>
      </dgm:t>
    </dgm:pt>
    <dgm:pt modelId="{E04F99A8-4079-449C-9CD6-D38A1595CE47}" type="pres">
      <dgm:prSet presAssocID="{D90059B2-F39B-4553-ADBA-C2AFF1B4CB9A}" presName="roof" presStyleLbl="dkBgShp" presStyleIdx="0" presStyleCnt="2"/>
      <dgm:spPr/>
      <dgm:t>
        <a:bodyPr/>
        <a:lstStyle/>
        <a:p>
          <a:endParaRPr lang="en-ID"/>
        </a:p>
      </dgm:t>
    </dgm:pt>
    <dgm:pt modelId="{6F44F0D0-9332-45F8-9119-24FEF1C97C74}" type="pres">
      <dgm:prSet presAssocID="{D90059B2-F39B-4553-ADBA-C2AFF1B4CB9A}" presName="pillars" presStyleCnt="0"/>
      <dgm:spPr/>
      <dgm:t>
        <a:bodyPr/>
        <a:lstStyle/>
        <a:p>
          <a:endParaRPr lang="en-ID"/>
        </a:p>
      </dgm:t>
    </dgm:pt>
    <dgm:pt modelId="{5AA4CEED-FA54-4848-AD5D-854249AD415D}" type="pres">
      <dgm:prSet presAssocID="{D90059B2-F39B-4553-ADBA-C2AFF1B4CB9A}" presName="pillar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42AF40C9-57C3-4753-8339-37F9DD562F54}" type="pres">
      <dgm:prSet presAssocID="{87F5CFF4-7DDE-4003-9C19-97CD1FA0235D}" presName="pillarX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D2EBF09A-D7EB-4A88-9BC3-A964A78FD2B5}" type="pres">
      <dgm:prSet presAssocID="{150CF3E8-E9C2-4594-89E7-86ECFCA4A0AA}" presName="pillarX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1CF2239F-DC62-4052-8A47-9F845C267182}" type="pres">
      <dgm:prSet presAssocID="{F0621397-2A5B-4539-9CD2-88F4CF5C6AB4}" presName="pillarX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8357A72C-3A3D-46EA-9667-2EAC0778CF72}" type="pres">
      <dgm:prSet presAssocID="{D90059B2-F39B-4553-ADBA-C2AFF1B4CB9A}" presName="base" presStyleLbl="dkBgShp" presStyleIdx="1" presStyleCnt="2"/>
      <dgm:spPr/>
      <dgm:t>
        <a:bodyPr/>
        <a:lstStyle/>
        <a:p>
          <a:endParaRPr lang="en-ID"/>
        </a:p>
      </dgm:t>
    </dgm:pt>
  </dgm:ptLst>
  <dgm:cxnLst>
    <dgm:cxn modelId="{830824AB-ED18-4559-B6D4-C688AA216EAE}" srcId="{3DDEAAF8-7407-4E14-8CD1-3F158A9D54AD}" destId="{D90059B2-F39B-4553-ADBA-C2AFF1B4CB9A}" srcOrd="0" destOrd="0" parTransId="{47142AED-033D-4356-A96B-E4BF66FE8048}" sibTransId="{5E324CF1-0B0C-442F-ACB1-A60B26615F00}"/>
    <dgm:cxn modelId="{A9944699-DECF-4AB4-9DFD-1FBDF337266B}" type="presOf" srcId="{D90059B2-F39B-4553-ADBA-C2AFF1B4CB9A}" destId="{E04F99A8-4079-449C-9CD6-D38A1595CE47}" srcOrd="0" destOrd="0" presId="urn:microsoft.com/office/officeart/2005/8/layout/hList3"/>
    <dgm:cxn modelId="{0F0BD2FB-525A-417E-B2E6-D84837C87BB2}" type="presOf" srcId="{F0621397-2A5B-4539-9CD2-88F4CF5C6AB4}" destId="{1CF2239F-DC62-4052-8A47-9F845C267182}" srcOrd="0" destOrd="0" presId="urn:microsoft.com/office/officeart/2005/8/layout/hList3"/>
    <dgm:cxn modelId="{0AAC52F1-FA2F-407B-8D1B-6F40CDFF1BC2}" srcId="{D90059B2-F39B-4553-ADBA-C2AFF1B4CB9A}" destId="{150CF3E8-E9C2-4594-89E7-86ECFCA4A0AA}" srcOrd="2" destOrd="0" parTransId="{E9D01E7B-3768-4CBC-A90C-802E6F627EAB}" sibTransId="{123A3300-F09C-4900-B196-E96F5BA1FE2B}"/>
    <dgm:cxn modelId="{7F33CA42-E149-46BB-B601-E66884845276}" type="presOf" srcId="{7EF88837-FE63-415B-89FC-43411C447665}" destId="{5AA4CEED-FA54-4848-AD5D-854249AD415D}" srcOrd="0" destOrd="0" presId="urn:microsoft.com/office/officeart/2005/8/layout/hList3"/>
    <dgm:cxn modelId="{40824240-229E-4933-B598-FA13D874AFF0}" srcId="{D90059B2-F39B-4553-ADBA-C2AFF1B4CB9A}" destId="{7EF88837-FE63-415B-89FC-43411C447665}" srcOrd="0" destOrd="0" parTransId="{6A3E46BB-D225-4A90-A399-C14E68EC13FE}" sibTransId="{C47E09C9-6007-4019-A523-78F3195709C9}"/>
    <dgm:cxn modelId="{A4B3CAF5-2EE2-4473-9575-F82AB87CB4D6}" type="presOf" srcId="{3DDEAAF8-7407-4E14-8CD1-3F158A9D54AD}" destId="{314EFE7C-AFC4-496B-A764-F1D35EA17696}" srcOrd="0" destOrd="0" presId="urn:microsoft.com/office/officeart/2005/8/layout/hList3"/>
    <dgm:cxn modelId="{D4EC5254-EFC5-4E6B-AC13-AE196D6F21EE}" srcId="{D90059B2-F39B-4553-ADBA-C2AFF1B4CB9A}" destId="{F0621397-2A5B-4539-9CD2-88F4CF5C6AB4}" srcOrd="3" destOrd="0" parTransId="{EAE86882-56D6-4DF6-89C1-E67581155A4A}" sibTransId="{D7F975E3-62E5-43F0-9376-C0BEBD4656F6}"/>
    <dgm:cxn modelId="{7217B9AF-9865-4417-ADCC-2509C487B648}" type="presOf" srcId="{87F5CFF4-7DDE-4003-9C19-97CD1FA0235D}" destId="{42AF40C9-57C3-4753-8339-37F9DD562F54}" srcOrd="0" destOrd="0" presId="urn:microsoft.com/office/officeart/2005/8/layout/hList3"/>
    <dgm:cxn modelId="{C5B1F23A-4DBF-4AD3-84F0-683559C290FA}" type="presOf" srcId="{150CF3E8-E9C2-4594-89E7-86ECFCA4A0AA}" destId="{D2EBF09A-D7EB-4A88-9BC3-A964A78FD2B5}" srcOrd="0" destOrd="0" presId="urn:microsoft.com/office/officeart/2005/8/layout/hList3"/>
    <dgm:cxn modelId="{CCB766AD-883E-4166-84F3-3E703CD9D218}" srcId="{D90059B2-F39B-4553-ADBA-C2AFF1B4CB9A}" destId="{87F5CFF4-7DDE-4003-9C19-97CD1FA0235D}" srcOrd="1" destOrd="0" parTransId="{2CD01EEA-60B3-46E7-86A7-A9609A5331A8}" sibTransId="{64B8D60D-9DE4-41FE-85AB-9B9978590FED}"/>
    <dgm:cxn modelId="{B5109C4D-CC12-4C97-A54C-53C76BDB5AC3}" type="presParOf" srcId="{314EFE7C-AFC4-496B-A764-F1D35EA17696}" destId="{E04F99A8-4079-449C-9CD6-D38A1595CE47}" srcOrd="0" destOrd="0" presId="urn:microsoft.com/office/officeart/2005/8/layout/hList3"/>
    <dgm:cxn modelId="{44EB9BB7-AD39-4387-9342-FB8E361F1DBB}" type="presParOf" srcId="{314EFE7C-AFC4-496B-A764-F1D35EA17696}" destId="{6F44F0D0-9332-45F8-9119-24FEF1C97C74}" srcOrd="1" destOrd="0" presId="urn:microsoft.com/office/officeart/2005/8/layout/hList3"/>
    <dgm:cxn modelId="{1A67F9BA-E7D2-47D6-A6E6-16FB66532B4E}" type="presParOf" srcId="{6F44F0D0-9332-45F8-9119-24FEF1C97C74}" destId="{5AA4CEED-FA54-4848-AD5D-854249AD415D}" srcOrd="0" destOrd="0" presId="urn:microsoft.com/office/officeart/2005/8/layout/hList3"/>
    <dgm:cxn modelId="{F9A79134-E28F-43DE-99C3-14E33D0AE9BE}" type="presParOf" srcId="{6F44F0D0-9332-45F8-9119-24FEF1C97C74}" destId="{42AF40C9-57C3-4753-8339-37F9DD562F54}" srcOrd="1" destOrd="0" presId="urn:microsoft.com/office/officeart/2005/8/layout/hList3"/>
    <dgm:cxn modelId="{D11077CE-5726-464E-857E-55C681978DE8}" type="presParOf" srcId="{6F44F0D0-9332-45F8-9119-24FEF1C97C74}" destId="{D2EBF09A-D7EB-4A88-9BC3-A964A78FD2B5}" srcOrd="2" destOrd="0" presId="urn:microsoft.com/office/officeart/2005/8/layout/hList3"/>
    <dgm:cxn modelId="{0D5E6063-2EE3-468C-BEF6-5D6D4DA819C7}" type="presParOf" srcId="{6F44F0D0-9332-45F8-9119-24FEF1C97C74}" destId="{1CF2239F-DC62-4052-8A47-9F845C267182}" srcOrd="3" destOrd="0" presId="urn:microsoft.com/office/officeart/2005/8/layout/hList3"/>
    <dgm:cxn modelId="{376E59B0-00D9-49B8-98A2-BABA9C6BEC68}" type="presParOf" srcId="{314EFE7C-AFC4-496B-A764-F1D35EA17696}" destId="{8357A72C-3A3D-46EA-9667-2EAC0778CF72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B212B0B-60A8-41DC-9141-E6184A259969}" type="doc">
      <dgm:prSet loTypeId="urn:microsoft.com/office/officeart/2005/8/layout/venn1" loCatId="relationship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id-ID"/>
        </a:p>
      </dgm:t>
    </dgm:pt>
    <dgm:pt modelId="{A9939AB8-16AA-421F-9221-DC9E156D9351}">
      <dgm:prSet/>
      <dgm:spPr/>
      <dgm:t>
        <a:bodyPr/>
        <a:lstStyle/>
        <a:p>
          <a:r>
            <a:rPr lang="en-US" dirty="0"/>
            <a:t>SEMINAR ONLINE </a:t>
          </a:r>
          <a:r>
            <a:rPr lang="id-ID" dirty="0" smtClean="0"/>
            <a:t>MAYURAJANA ART COMPETITION</a:t>
          </a:r>
          <a:endParaRPr lang="id-ID" dirty="0"/>
        </a:p>
      </dgm:t>
    </dgm:pt>
    <dgm:pt modelId="{D6B04737-9629-4490-B192-27E2B0202F5F}" type="parTrans" cxnId="{37C44A3A-3A07-4C77-BDDD-6951A0E7C216}">
      <dgm:prSet/>
      <dgm:spPr/>
      <dgm:t>
        <a:bodyPr/>
        <a:lstStyle/>
        <a:p>
          <a:endParaRPr lang="id-ID"/>
        </a:p>
      </dgm:t>
    </dgm:pt>
    <dgm:pt modelId="{C9D8805B-1844-41AB-B916-B6D516F0EDE9}" type="sibTrans" cxnId="{37C44A3A-3A07-4C77-BDDD-6951A0E7C216}">
      <dgm:prSet/>
      <dgm:spPr/>
      <dgm:t>
        <a:bodyPr/>
        <a:lstStyle/>
        <a:p>
          <a:endParaRPr lang="id-ID"/>
        </a:p>
      </dgm:t>
    </dgm:pt>
    <dgm:pt modelId="{09904C53-4CE9-4469-84ED-317372F3A676}">
      <dgm:prSet/>
      <dgm:spPr/>
      <dgm:t>
        <a:bodyPr/>
        <a:lstStyle/>
        <a:p>
          <a:r>
            <a:rPr lang="en-US" dirty="0"/>
            <a:t>INSTAGRAM </a:t>
          </a:r>
          <a:r>
            <a:rPr lang="en-US" dirty="0" smtClean="0"/>
            <a:t>@</a:t>
          </a:r>
          <a:r>
            <a:rPr lang="id-ID" dirty="0" smtClean="0"/>
            <a:t>MENWA_UNUD</a:t>
          </a:r>
          <a:endParaRPr lang="id-ID" dirty="0"/>
        </a:p>
      </dgm:t>
    </dgm:pt>
    <dgm:pt modelId="{76503D78-99A7-4E9B-9330-445DA4D11BBD}" type="parTrans" cxnId="{C79EF28A-A3EA-49DF-A634-1E1AB777E746}">
      <dgm:prSet/>
      <dgm:spPr/>
      <dgm:t>
        <a:bodyPr/>
        <a:lstStyle/>
        <a:p>
          <a:endParaRPr lang="id-ID"/>
        </a:p>
      </dgm:t>
    </dgm:pt>
    <dgm:pt modelId="{4518CD87-05D5-4D23-827E-6789C2238578}" type="sibTrans" cxnId="{C79EF28A-A3EA-49DF-A634-1E1AB777E746}">
      <dgm:prSet/>
      <dgm:spPr/>
      <dgm:t>
        <a:bodyPr/>
        <a:lstStyle/>
        <a:p>
          <a:endParaRPr lang="id-ID"/>
        </a:p>
      </dgm:t>
    </dgm:pt>
    <dgm:pt modelId="{3909FFD3-C28C-44DF-979D-0219993F7530}" type="pres">
      <dgm:prSet presAssocID="{0B212B0B-60A8-41DC-9141-E6184A259969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ID"/>
        </a:p>
      </dgm:t>
    </dgm:pt>
    <dgm:pt modelId="{3D2EB02E-BC49-4321-8352-F9BDED6DECBD}" type="pres">
      <dgm:prSet presAssocID="{A9939AB8-16AA-421F-9221-DC9E156D9351}" presName="circ1" presStyleLbl="vennNode1" presStyleIdx="0" presStyleCnt="2"/>
      <dgm:spPr/>
      <dgm:t>
        <a:bodyPr/>
        <a:lstStyle/>
        <a:p>
          <a:endParaRPr lang="en-ID"/>
        </a:p>
      </dgm:t>
    </dgm:pt>
    <dgm:pt modelId="{6900AD15-482E-47BC-9149-655E0060B319}" type="pres">
      <dgm:prSet presAssocID="{A9939AB8-16AA-421F-9221-DC9E156D9351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ID"/>
        </a:p>
      </dgm:t>
    </dgm:pt>
    <dgm:pt modelId="{C3AC84DE-CF34-4A47-B316-1E037882A9B2}" type="pres">
      <dgm:prSet presAssocID="{09904C53-4CE9-4469-84ED-317372F3A676}" presName="circ2" presStyleLbl="vennNode1" presStyleIdx="1" presStyleCnt="2"/>
      <dgm:spPr/>
      <dgm:t>
        <a:bodyPr/>
        <a:lstStyle/>
        <a:p>
          <a:endParaRPr lang="en-ID"/>
        </a:p>
      </dgm:t>
    </dgm:pt>
    <dgm:pt modelId="{AA04A42E-85F9-4704-B1AC-C3E270F31BB3}" type="pres">
      <dgm:prSet presAssocID="{09904C53-4CE9-4469-84ED-317372F3A676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ID"/>
        </a:p>
      </dgm:t>
    </dgm:pt>
  </dgm:ptLst>
  <dgm:cxnLst>
    <dgm:cxn modelId="{C79EF28A-A3EA-49DF-A634-1E1AB777E746}" srcId="{0B212B0B-60A8-41DC-9141-E6184A259969}" destId="{09904C53-4CE9-4469-84ED-317372F3A676}" srcOrd="1" destOrd="0" parTransId="{76503D78-99A7-4E9B-9330-445DA4D11BBD}" sibTransId="{4518CD87-05D5-4D23-827E-6789C2238578}"/>
    <dgm:cxn modelId="{99F3D288-0569-4188-AC90-2CB063738F68}" type="presOf" srcId="{A9939AB8-16AA-421F-9221-DC9E156D9351}" destId="{3D2EB02E-BC49-4321-8352-F9BDED6DECBD}" srcOrd="0" destOrd="0" presId="urn:microsoft.com/office/officeart/2005/8/layout/venn1"/>
    <dgm:cxn modelId="{7BFC5A3A-3624-4D3C-BFF4-4C2DF0FAA079}" type="presOf" srcId="{09904C53-4CE9-4469-84ED-317372F3A676}" destId="{C3AC84DE-CF34-4A47-B316-1E037882A9B2}" srcOrd="0" destOrd="0" presId="urn:microsoft.com/office/officeart/2005/8/layout/venn1"/>
    <dgm:cxn modelId="{37C44A3A-3A07-4C77-BDDD-6951A0E7C216}" srcId="{0B212B0B-60A8-41DC-9141-E6184A259969}" destId="{A9939AB8-16AA-421F-9221-DC9E156D9351}" srcOrd="0" destOrd="0" parTransId="{D6B04737-9629-4490-B192-27E2B0202F5F}" sibTransId="{C9D8805B-1844-41AB-B916-B6D516F0EDE9}"/>
    <dgm:cxn modelId="{60C3D42C-7528-4FA5-9DF8-9B4B8069A0F2}" type="presOf" srcId="{09904C53-4CE9-4469-84ED-317372F3A676}" destId="{AA04A42E-85F9-4704-B1AC-C3E270F31BB3}" srcOrd="1" destOrd="0" presId="urn:microsoft.com/office/officeart/2005/8/layout/venn1"/>
    <dgm:cxn modelId="{2547E569-98B0-47AF-AFC3-0C49EEF62384}" type="presOf" srcId="{A9939AB8-16AA-421F-9221-DC9E156D9351}" destId="{6900AD15-482E-47BC-9149-655E0060B319}" srcOrd="1" destOrd="0" presId="urn:microsoft.com/office/officeart/2005/8/layout/venn1"/>
    <dgm:cxn modelId="{CBA7C6BC-3176-4CF3-AA29-251374C09605}" type="presOf" srcId="{0B212B0B-60A8-41DC-9141-E6184A259969}" destId="{3909FFD3-C28C-44DF-979D-0219993F7530}" srcOrd="0" destOrd="0" presId="urn:microsoft.com/office/officeart/2005/8/layout/venn1"/>
    <dgm:cxn modelId="{AFDBE34E-BF57-4845-97A7-C5CAD8CFD83E}" type="presParOf" srcId="{3909FFD3-C28C-44DF-979D-0219993F7530}" destId="{3D2EB02E-BC49-4321-8352-F9BDED6DECBD}" srcOrd="0" destOrd="0" presId="urn:microsoft.com/office/officeart/2005/8/layout/venn1"/>
    <dgm:cxn modelId="{3C0E7A96-86DE-45FD-BB1E-6EFE7800A3D8}" type="presParOf" srcId="{3909FFD3-C28C-44DF-979D-0219993F7530}" destId="{6900AD15-482E-47BC-9149-655E0060B319}" srcOrd="1" destOrd="0" presId="urn:microsoft.com/office/officeart/2005/8/layout/venn1"/>
    <dgm:cxn modelId="{7344F66E-A5EB-4CEF-8271-2108E7AE0557}" type="presParOf" srcId="{3909FFD3-C28C-44DF-979D-0219993F7530}" destId="{C3AC84DE-CF34-4A47-B316-1E037882A9B2}" srcOrd="2" destOrd="0" presId="urn:microsoft.com/office/officeart/2005/8/layout/venn1"/>
    <dgm:cxn modelId="{A6B229C6-D330-4F70-B5E0-4AB800605A19}" type="presParOf" srcId="{3909FFD3-C28C-44DF-979D-0219993F7530}" destId="{AA04A42E-85F9-4704-B1AC-C3E270F31BB3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A0780C-B3E5-4273-B449-AA559540E3E3}">
      <dsp:nvSpPr>
        <dsp:cNvPr id="0" name=""/>
        <dsp:cNvSpPr/>
      </dsp:nvSpPr>
      <dsp:spPr>
        <a:xfrm>
          <a:off x="892" y="296961"/>
          <a:ext cx="3482578" cy="20895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/>
            <a:t>POSTER</a:t>
          </a:r>
          <a:endParaRPr lang="id-ID" sz="4700" kern="1200" dirty="0"/>
        </a:p>
      </dsp:txBody>
      <dsp:txXfrm>
        <a:off x="892" y="296961"/>
        <a:ext cx="3482578" cy="2089546"/>
      </dsp:txXfrm>
    </dsp:sp>
    <dsp:sp modelId="{266F9DCE-3628-4DF2-9D2E-EC4C10B68BD2}">
      <dsp:nvSpPr>
        <dsp:cNvPr id="0" name=""/>
        <dsp:cNvSpPr/>
      </dsp:nvSpPr>
      <dsp:spPr>
        <a:xfrm>
          <a:off x="3831728" y="296961"/>
          <a:ext cx="3482578" cy="208954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4700" kern="1200" dirty="0" smtClean="0"/>
            <a:t>FOTOGRAFI</a:t>
          </a:r>
          <a:endParaRPr lang="id-ID" sz="4700" kern="1200" dirty="0"/>
        </a:p>
      </dsp:txBody>
      <dsp:txXfrm>
        <a:off x="3831728" y="296961"/>
        <a:ext cx="3482578" cy="2089546"/>
      </dsp:txXfrm>
    </dsp:sp>
    <dsp:sp modelId="{CAE9686B-D27E-4108-A570-438933B27169}">
      <dsp:nvSpPr>
        <dsp:cNvPr id="0" name=""/>
        <dsp:cNvSpPr/>
      </dsp:nvSpPr>
      <dsp:spPr>
        <a:xfrm>
          <a:off x="892" y="2734766"/>
          <a:ext cx="3482578" cy="208954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4700" kern="1200" dirty="0" smtClean="0"/>
            <a:t>KARIKATUR</a:t>
          </a:r>
          <a:endParaRPr lang="en-US" sz="4700" kern="1200" dirty="0"/>
        </a:p>
      </dsp:txBody>
      <dsp:txXfrm>
        <a:off x="892" y="2734766"/>
        <a:ext cx="3482578" cy="2089546"/>
      </dsp:txXfrm>
    </dsp:sp>
    <dsp:sp modelId="{207D99EE-FB6E-401A-A50C-C57D776E00AF}">
      <dsp:nvSpPr>
        <dsp:cNvPr id="0" name=""/>
        <dsp:cNvSpPr/>
      </dsp:nvSpPr>
      <dsp:spPr>
        <a:xfrm>
          <a:off x="3831728" y="2734766"/>
          <a:ext cx="3482578" cy="208954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/>
            <a:t>VIDEO</a:t>
          </a:r>
        </a:p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/>
            <a:t>CREATIVE</a:t>
          </a:r>
          <a:endParaRPr lang="id-ID" sz="4700" kern="1200" dirty="0"/>
        </a:p>
      </dsp:txBody>
      <dsp:txXfrm>
        <a:off x="3831728" y="2734766"/>
        <a:ext cx="3482578" cy="208954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9694F2-6B35-4C11-8A26-C60DD84FB83C}">
      <dsp:nvSpPr>
        <dsp:cNvPr id="0" name=""/>
        <dsp:cNvSpPr/>
      </dsp:nvSpPr>
      <dsp:spPr>
        <a:xfrm rot="5400000">
          <a:off x="3508650" y="123915"/>
          <a:ext cx="1898054" cy="165130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VIA</a:t>
          </a:r>
          <a:endParaRPr lang="id-ID" sz="1600" kern="1200" dirty="0"/>
        </a:p>
      </dsp:txBody>
      <dsp:txXfrm rot="-5400000">
        <a:off x="3889352" y="296322"/>
        <a:ext cx="1136649" cy="1306494"/>
      </dsp:txXfrm>
    </dsp:sp>
    <dsp:sp modelId="{1C7BD9C6-A1E7-41FD-A836-5FE7668E9DCE}">
      <dsp:nvSpPr>
        <dsp:cNvPr id="0" name=""/>
        <dsp:cNvSpPr/>
      </dsp:nvSpPr>
      <dsp:spPr>
        <a:xfrm>
          <a:off x="5333439" y="380152"/>
          <a:ext cx="2118228" cy="1138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WEBEX ATAU ZOOM</a:t>
          </a:r>
          <a:endParaRPr lang="id-ID" sz="1600" kern="1200" dirty="0"/>
        </a:p>
      </dsp:txBody>
      <dsp:txXfrm>
        <a:off x="5333439" y="380152"/>
        <a:ext cx="2118228" cy="1138832"/>
      </dsp:txXfrm>
    </dsp:sp>
    <dsp:sp modelId="{9B04944D-6989-4BEA-833B-216C00DA29F8}">
      <dsp:nvSpPr>
        <dsp:cNvPr id="0" name=""/>
        <dsp:cNvSpPr/>
      </dsp:nvSpPr>
      <dsp:spPr>
        <a:xfrm rot="5400000">
          <a:off x="1725239" y="123915"/>
          <a:ext cx="1898054" cy="165130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shade val="80000"/>
            <a:satMod val="15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/>
        </a:p>
      </dsp:txBody>
      <dsp:txXfrm rot="-5400000">
        <a:off x="2105941" y="296322"/>
        <a:ext cx="1136649" cy="1306494"/>
      </dsp:txXfrm>
    </dsp:sp>
    <dsp:sp modelId="{EC6C447E-5CF1-4E84-A30B-8AA42E6ED464}">
      <dsp:nvSpPr>
        <dsp:cNvPr id="0" name=""/>
        <dsp:cNvSpPr/>
      </dsp:nvSpPr>
      <dsp:spPr>
        <a:xfrm rot="5400000">
          <a:off x="2613528" y="1734983"/>
          <a:ext cx="1898054" cy="165130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DURASI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MATERI</a:t>
          </a:r>
          <a:endParaRPr lang="id-ID" sz="1600" kern="1200" dirty="0"/>
        </a:p>
      </dsp:txBody>
      <dsp:txXfrm rot="-5400000">
        <a:off x="2994230" y="1907390"/>
        <a:ext cx="1136649" cy="1306494"/>
      </dsp:txXfrm>
    </dsp:sp>
    <dsp:sp modelId="{239E2CF1-73E9-4EA5-9E51-C99AE908F537}">
      <dsp:nvSpPr>
        <dsp:cNvPr id="0" name=""/>
        <dsp:cNvSpPr/>
      </dsp:nvSpPr>
      <dsp:spPr>
        <a:xfrm>
          <a:off x="618673" y="1991221"/>
          <a:ext cx="2049898" cy="1138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600" kern="1200" dirty="0" smtClean="0"/>
            <a:t>45</a:t>
          </a:r>
          <a:r>
            <a:rPr lang="en-US" sz="1600" kern="1200" dirty="0" smtClean="0"/>
            <a:t> </a:t>
          </a:r>
          <a:r>
            <a:rPr lang="en-US" sz="1600" kern="1200" dirty="0"/>
            <a:t>MENIT</a:t>
          </a:r>
          <a:endParaRPr lang="id-ID" sz="1600" kern="1200" dirty="0"/>
        </a:p>
      </dsp:txBody>
      <dsp:txXfrm>
        <a:off x="618673" y="1991221"/>
        <a:ext cx="2049898" cy="1138832"/>
      </dsp:txXfrm>
    </dsp:sp>
    <dsp:sp modelId="{EBE2BF60-D71A-4F60-A4D5-16501A8ABDA3}">
      <dsp:nvSpPr>
        <dsp:cNvPr id="0" name=""/>
        <dsp:cNvSpPr/>
      </dsp:nvSpPr>
      <dsp:spPr>
        <a:xfrm rot="5400000">
          <a:off x="4396940" y="1734983"/>
          <a:ext cx="1898054" cy="165130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shade val="80000"/>
            <a:satMod val="15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600" kern="1200" dirty="0" smtClean="0"/>
            <a:t>15 MENIT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600" kern="1200" dirty="0" smtClean="0"/>
            <a:t>TANYA JAWAB</a:t>
          </a:r>
          <a:endParaRPr lang="id-ID" sz="1600" kern="1200" dirty="0"/>
        </a:p>
      </dsp:txBody>
      <dsp:txXfrm rot="-5400000">
        <a:off x="4777642" y="1907390"/>
        <a:ext cx="1136649" cy="1306494"/>
      </dsp:txXfrm>
    </dsp:sp>
    <dsp:sp modelId="{DFE65CA0-C77D-4825-A89C-3F6C384F598F}">
      <dsp:nvSpPr>
        <dsp:cNvPr id="0" name=""/>
        <dsp:cNvSpPr/>
      </dsp:nvSpPr>
      <dsp:spPr>
        <a:xfrm rot="5400000">
          <a:off x="3508650" y="3346052"/>
          <a:ext cx="1898054" cy="165130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SEORANG PEMATERI</a:t>
          </a:r>
          <a:endParaRPr lang="id-ID" sz="1600" kern="1200" dirty="0"/>
        </a:p>
      </dsp:txBody>
      <dsp:txXfrm rot="-5400000">
        <a:off x="3889352" y="3518459"/>
        <a:ext cx="1136649" cy="1306494"/>
      </dsp:txXfrm>
    </dsp:sp>
    <dsp:sp modelId="{7CB711CA-D100-4EAF-B557-4262A2084B4C}">
      <dsp:nvSpPr>
        <dsp:cNvPr id="0" name=""/>
        <dsp:cNvSpPr/>
      </dsp:nvSpPr>
      <dsp:spPr>
        <a:xfrm>
          <a:off x="5333439" y="3602289"/>
          <a:ext cx="2118228" cy="11388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/>
            <a:t>SEORANG MODERATOR </a:t>
          </a:r>
          <a:endParaRPr lang="id-ID" sz="1600" kern="1200" dirty="0"/>
        </a:p>
      </dsp:txBody>
      <dsp:txXfrm>
        <a:off x="5333439" y="3602289"/>
        <a:ext cx="2118228" cy="1138832"/>
      </dsp:txXfrm>
    </dsp:sp>
    <dsp:sp modelId="{FEDCDF64-B703-4E92-B30E-2CB9C92C362A}">
      <dsp:nvSpPr>
        <dsp:cNvPr id="0" name=""/>
        <dsp:cNvSpPr/>
      </dsp:nvSpPr>
      <dsp:spPr>
        <a:xfrm rot="5400000">
          <a:off x="1725239" y="3346052"/>
          <a:ext cx="1898054" cy="1651307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shade val="80000"/>
            <a:satMod val="15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id-ID" sz="1600" kern="1200"/>
        </a:p>
      </dsp:txBody>
      <dsp:txXfrm rot="-5400000">
        <a:off x="2105941" y="3518459"/>
        <a:ext cx="1136649" cy="130649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FD942C-2994-4C83-A519-0ED12252BAAB}">
      <dsp:nvSpPr>
        <dsp:cNvPr id="0" name=""/>
        <dsp:cNvSpPr/>
      </dsp:nvSpPr>
      <dsp:spPr>
        <a:xfrm>
          <a:off x="2813" y="1615927"/>
          <a:ext cx="2290787" cy="18894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24765" rIns="24765" bIns="24765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/>
            <a:t>MAHASISWA PTN/S SE-INDONESIA</a:t>
          </a:r>
          <a:endParaRPr lang="id-ID" sz="2000" kern="1200" dirty="0"/>
        </a:p>
      </dsp:txBody>
      <dsp:txXfrm>
        <a:off x="46294" y="1659408"/>
        <a:ext cx="2203825" cy="1397582"/>
      </dsp:txXfrm>
    </dsp:sp>
    <dsp:sp modelId="{F29DB503-E5D7-4F3F-A044-F0EE9750724D}">
      <dsp:nvSpPr>
        <dsp:cNvPr id="0" name=""/>
        <dsp:cNvSpPr/>
      </dsp:nvSpPr>
      <dsp:spPr>
        <a:xfrm>
          <a:off x="1310857" y="2140207"/>
          <a:ext cx="2416581" cy="2416581"/>
        </a:xfrm>
        <a:prstGeom prst="leftCircularArrow">
          <a:avLst>
            <a:gd name="adj1" fmla="val 2703"/>
            <a:gd name="adj2" fmla="val 329196"/>
            <a:gd name="adj3" fmla="val 2104707"/>
            <a:gd name="adj4" fmla="val 9024489"/>
            <a:gd name="adj5" fmla="val 3154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CD1BD2-BC45-412D-A653-07239CF1C7A1}">
      <dsp:nvSpPr>
        <dsp:cNvPr id="0" name=""/>
        <dsp:cNvSpPr/>
      </dsp:nvSpPr>
      <dsp:spPr>
        <a:xfrm>
          <a:off x="511877" y="3100471"/>
          <a:ext cx="2036255" cy="80975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/>
            <a:t>SK</a:t>
          </a:r>
          <a:endParaRPr lang="id-ID" sz="2200" kern="1200" dirty="0"/>
        </a:p>
      </dsp:txBody>
      <dsp:txXfrm>
        <a:off x="535594" y="3124188"/>
        <a:ext cx="1988821" cy="762317"/>
      </dsp:txXfrm>
    </dsp:sp>
    <dsp:sp modelId="{B3C20436-62B4-40E0-A022-0DA78121EE8D}">
      <dsp:nvSpPr>
        <dsp:cNvPr id="0" name=""/>
        <dsp:cNvSpPr/>
      </dsp:nvSpPr>
      <dsp:spPr>
        <a:xfrm>
          <a:off x="2859235" y="1615927"/>
          <a:ext cx="2290787" cy="18894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24765" rIns="24765" bIns="24765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MELALUI GFORM</a:t>
          </a:r>
          <a:endParaRPr lang="id-ID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KONFIRMASI KE CP TERKAIT DAN BERGABUNG KE DALAM GROUP PESERTA SEMINAR</a:t>
          </a:r>
          <a:endParaRPr lang="id-ID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MELAMPIRKAN KTM/KHS PADA GFORM (.PDF)</a:t>
          </a:r>
          <a:endParaRPr lang="id-ID" sz="1300" kern="1200" dirty="0"/>
        </a:p>
      </dsp:txBody>
      <dsp:txXfrm>
        <a:off x="2902716" y="2064284"/>
        <a:ext cx="2203825" cy="1397582"/>
      </dsp:txXfrm>
    </dsp:sp>
    <dsp:sp modelId="{0C6A01FC-C689-469D-BFE6-646D3EB14544}">
      <dsp:nvSpPr>
        <dsp:cNvPr id="0" name=""/>
        <dsp:cNvSpPr/>
      </dsp:nvSpPr>
      <dsp:spPr>
        <a:xfrm>
          <a:off x="4148189" y="490403"/>
          <a:ext cx="2709293" cy="2709293"/>
        </a:xfrm>
        <a:prstGeom prst="circularArrow">
          <a:avLst>
            <a:gd name="adj1" fmla="val 2411"/>
            <a:gd name="adj2" fmla="val 291645"/>
            <a:gd name="adj3" fmla="val 19532844"/>
            <a:gd name="adj4" fmla="val 12575511"/>
            <a:gd name="adj5" fmla="val 2813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133E40-9F52-4A60-A94D-8E29D37262CF}">
      <dsp:nvSpPr>
        <dsp:cNvPr id="0" name=""/>
        <dsp:cNvSpPr/>
      </dsp:nvSpPr>
      <dsp:spPr>
        <a:xfrm>
          <a:off x="3368299" y="1211051"/>
          <a:ext cx="2036255" cy="80975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/>
            <a:t>PENDAFTARAN</a:t>
          </a:r>
          <a:endParaRPr lang="id-ID" sz="2200" kern="1200" dirty="0"/>
        </a:p>
      </dsp:txBody>
      <dsp:txXfrm>
        <a:off x="3392016" y="1234768"/>
        <a:ext cx="1988821" cy="762317"/>
      </dsp:txXfrm>
    </dsp:sp>
    <dsp:sp modelId="{6BC084B8-1567-4BC8-8DE1-FEE62508C9E5}">
      <dsp:nvSpPr>
        <dsp:cNvPr id="0" name=""/>
        <dsp:cNvSpPr/>
      </dsp:nvSpPr>
      <dsp:spPr>
        <a:xfrm>
          <a:off x="5715657" y="1615927"/>
          <a:ext cx="2290787" cy="18894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" tIns="24765" rIns="24765" bIns="24765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PESERTA AKTIF</a:t>
          </a:r>
          <a:endParaRPr lang="id-ID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/>
            <a:t>MENGIRIMKAN MINIMAL 7 DARI 10 KODE SEMINAR (</a:t>
          </a:r>
          <a:r>
            <a:rPr lang="en-US" sz="1300" i="1" kern="1200" dirty="0"/>
            <a:t>SCREENSHOT</a:t>
          </a:r>
          <a:r>
            <a:rPr lang="en-US" sz="1300" kern="1200" dirty="0"/>
            <a:t>) KEPADA CP TERKAIT</a:t>
          </a:r>
          <a:endParaRPr lang="id-ID" sz="1300" kern="1200" dirty="0"/>
        </a:p>
      </dsp:txBody>
      <dsp:txXfrm>
        <a:off x="5759138" y="1659408"/>
        <a:ext cx="2203825" cy="1397582"/>
      </dsp:txXfrm>
    </dsp:sp>
    <dsp:sp modelId="{4FAC2FF2-622F-4B07-8AEA-EE3180349437}">
      <dsp:nvSpPr>
        <dsp:cNvPr id="0" name=""/>
        <dsp:cNvSpPr/>
      </dsp:nvSpPr>
      <dsp:spPr>
        <a:xfrm>
          <a:off x="6224721" y="3100471"/>
          <a:ext cx="2036255" cy="80975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/>
            <a:t>E-SERTIFICAT</a:t>
          </a:r>
          <a:endParaRPr lang="id-ID" sz="2200" kern="1200" dirty="0"/>
        </a:p>
      </dsp:txBody>
      <dsp:txXfrm>
        <a:off x="6248438" y="3124188"/>
        <a:ext cx="1988821" cy="7623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87E2A8-BA55-4963-8E0E-3E93E0033CB4}">
      <dsp:nvSpPr>
        <dsp:cNvPr id="0" name=""/>
        <dsp:cNvSpPr/>
      </dsp:nvSpPr>
      <dsp:spPr>
        <a:xfrm>
          <a:off x="4587610" y="551817"/>
          <a:ext cx="1461750" cy="146202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852D2F-E9B9-4E1B-AD89-D9BA801FA368}">
      <dsp:nvSpPr>
        <dsp:cNvPr id="0" name=""/>
        <dsp:cNvSpPr/>
      </dsp:nvSpPr>
      <dsp:spPr>
        <a:xfrm>
          <a:off x="4636145" y="600560"/>
          <a:ext cx="1364681" cy="136453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/>
            <a:t>PENGUMPULAN KARYA MELALUI EMAIL</a:t>
          </a:r>
          <a:endParaRPr lang="id-ID" sz="1050" kern="1200" dirty="0"/>
        </a:p>
      </dsp:txBody>
      <dsp:txXfrm>
        <a:off x="4831235" y="795530"/>
        <a:ext cx="974500" cy="974595"/>
      </dsp:txXfrm>
    </dsp:sp>
    <dsp:sp modelId="{40A790D7-812C-4D90-BAF3-D16C1608FCF3}">
      <dsp:nvSpPr>
        <dsp:cNvPr id="0" name=""/>
        <dsp:cNvSpPr/>
      </dsp:nvSpPr>
      <dsp:spPr>
        <a:xfrm rot="2700000">
          <a:off x="3078609" y="553584"/>
          <a:ext cx="1458230" cy="1458230"/>
        </a:xfrm>
        <a:prstGeom prst="teardrop">
          <a:avLst>
            <a:gd name="adj" fmla="val 100000"/>
          </a:avLst>
        </a:prstGeom>
        <a:solidFill>
          <a:schemeClr val="accent4">
            <a:hueOff val="4350798"/>
            <a:satOff val="-9429"/>
            <a:lumOff val="-402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9AECD8-1AE8-4FBE-A71E-3293934AE9A4}">
      <dsp:nvSpPr>
        <dsp:cNvPr id="0" name=""/>
        <dsp:cNvSpPr/>
      </dsp:nvSpPr>
      <dsp:spPr>
        <a:xfrm>
          <a:off x="3125383" y="600560"/>
          <a:ext cx="1364681" cy="136453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4350798"/>
              <a:satOff val="-9429"/>
              <a:lumOff val="-402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/>
            <a:t>PENDAFTARAN MELALUI GFORM</a:t>
          </a:r>
          <a:endParaRPr lang="id-ID" sz="1050" kern="1200" dirty="0"/>
        </a:p>
      </dsp:txBody>
      <dsp:txXfrm>
        <a:off x="3320474" y="795530"/>
        <a:ext cx="974500" cy="974595"/>
      </dsp:txXfrm>
    </dsp:sp>
    <dsp:sp modelId="{62D0B69A-2F32-4F25-B52F-53A6543CB368}">
      <dsp:nvSpPr>
        <dsp:cNvPr id="0" name=""/>
        <dsp:cNvSpPr/>
      </dsp:nvSpPr>
      <dsp:spPr>
        <a:xfrm rot="2700000">
          <a:off x="1567847" y="553584"/>
          <a:ext cx="1458230" cy="1458230"/>
        </a:xfrm>
        <a:prstGeom prst="teardrop">
          <a:avLst>
            <a:gd name="adj" fmla="val 100000"/>
          </a:avLst>
        </a:prstGeom>
        <a:solidFill>
          <a:schemeClr val="accent4">
            <a:hueOff val="8701596"/>
            <a:satOff val="-18857"/>
            <a:lumOff val="-804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FB305A-56BF-4EA0-A2E5-539B4BDE6274}">
      <dsp:nvSpPr>
        <dsp:cNvPr id="0" name=""/>
        <dsp:cNvSpPr/>
      </dsp:nvSpPr>
      <dsp:spPr>
        <a:xfrm>
          <a:off x="1614622" y="600560"/>
          <a:ext cx="1364681" cy="136453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8701596"/>
              <a:satOff val="-18857"/>
              <a:lumOff val="-804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/>
            <a:t>MEMBAYAR BIAYA PENDAFTARAN</a:t>
          </a:r>
          <a:endParaRPr lang="id-ID" sz="1050" kern="1200" dirty="0"/>
        </a:p>
      </dsp:txBody>
      <dsp:txXfrm>
        <a:off x="1809712" y="795530"/>
        <a:ext cx="974500" cy="9745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8F8182-3664-4865-9EF6-B1757C9FAC75}">
      <dsp:nvSpPr>
        <dsp:cNvPr id="0" name=""/>
        <dsp:cNvSpPr/>
      </dsp:nvSpPr>
      <dsp:spPr>
        <a:xfrm>
          <a:off x="5336736" y="555091"/>
          <a:ext cx="1455397" cy="145547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D39BEA-06C0-40E2-B688-F001BB2B9A47}">
      <dsp:nvSpPr>
        <dsp:cNvPr id="0" name=""/>
        <dsp:cNvSpPr/>
      </dsp:nvSpPr>
      <dsp:spPr>
        <a:xfrm>
          <a:off x="5385416" y="603616"/>
          <a:ext cx="1358662" cy="135842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100" kern="1200" dirty="0" smtClean="0"/>
            <a:t>PENGIRIMAN LINK VIDEO DIKUMPULKAN LEWAT GFORM</a:t>
          </a:r>
          <a:endParaRPr lang="id-ID" sz="1100" kern="1200" dirty="0"/>
        </a:p>
      </dsp:txBody>
      <dsp:txXfrm>
        <a:off x="5579510" y="797712"/>
        <a:ext cx="970472" cy="970229"/>
      </dsp:txXfrm>
    </dsp:sp>
    <dsp:sp modelId="{2187E2A8-BA55-4963-8E0E-3E93E0033CB4}">
      <dsp:nvSpPr>
        <dsp:cNvPr id="0" name=""/>
        <dsp:cNvSpPr/>
      </dsp:nvSpPr>
      <dsp:spPr>
        <a:xfrm rot="2700000">
          <a:off x="3826406" y="554989"/>
          <a:ext cx="1455421" cy="1455421"/>
        </a:xfrm>
        <a:prstGeom prst="teardrop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852D2F-E9B9-4E1B-AD89-D9BA801FA368}">
      <dsp:nvSpPr>
        <dsp:cNvPr id="0" name=""/>
        <dsp:cNvSpPr/>
      </dsp:nvSpPr>
      <dsp:spPr>
        <a:xfrm>
          <a:off x="3881339" y="603616"/>
          <a:ext cx="1358662" cy="135842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 smtClean="0"/>
            <a:t>PUBLIKASI KARYA MELALUI I</a:t>
          </a:r>
          <a:r>
            <a:rPr lang="id-ID" sz="1050" kern="1200" dirty="0" smtClean="0"/>
            <a:t>NSTAGRAM</a:t>
          </a:r>
          <a:r>
            <a:rPr lang="en-US" sz="1050" kern="1200" dirty="0" smtClean="0"/>
            <a:t> MASING-MASING </a:t>
          </a:r>
          <a:r>
            <a:rPr lang="id-ID" sz="1050" kern="1200" dirty="0" smtClean="0"/>
            <a:t>PESERTA</a:t>
          </a:r>
          <a:endParaRPr lang="id-ID" sz="1050" kern="1200" dirty="0"/>
        </a:p>
      </dsp:txBody>
      <dsp:txXfrm>
        <a:off x="4075433" y="797712"/>
        <a:ext cx="970472" cy="970229"/>
      </dsp:txXfrm>
    </dsp:sp>
    <dsp:sp modelId="{40A790D7-812C-4D90-BAF3-D16C1608FCF3}">
      <dsp:nvSpPr>
        <dsp:cNvPr id="0" name=""/>
        <dsp:cNvSpPr/>
      </dsp:nvSpPr>
      <dsp:spPr>
        <a:xfrm rot="2700000">
          <a:off x="2328570" y="554989"/>
          <a:ext cx="1455421" cy="1455421"/>
        </a:xfrm>
        <a:prstGeom prst="teardrop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9AECD8-1AE8-4FBE-A71E-3293934AE9A4}">
      <dsp:nvSpPr>
        <dsp:cNvPr id="0" name=""/>
        <dsp:cNvSpPr/>
      </dsp:nvSpPr>
      <dsp:spPr>
        <a:xfrm>
          <a:off x="2377262" y="603616"/>
          <a:ext cx="1358662" cy="135842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 smtClean="0"/>
            <a:t>KONFIRMASI  CP TERKAIT</a:t>
          </a:r>
          <a:endParaRPr lang="id-ID" sz="1050" kern="1200" dirty="0" smtClean="0"/>
        </a:p>
      </dsp:txBody>
      <dsp:txXfrm>
        <a:off x="2571356" y="797712"/>
        <a:ext cx="970472" cy="970229"/>
      </dsp:txXfrm>
    </dsp:sp>
    <dsp:sp modelId="{62D0B69A-2F32-4F25-B52F-53A6543CB368}">
      <dsp:nvSpPr>
        <dsp:cNvPr id="0" name=""/>
        <dsp:cNvSpPr/>
      </dsp:nvSpPr>
      <dsp:spPr>
        <a:xfrm rot="2700000">
          <a:off x="824493" y="554989"/>
          <a:ext cx="1455421" cy="1455421"/>
        </a:xfrm>
        <a:prstGeom prst="teardrop">
          <a:avLst>
            <a:gd name="adj" fmla="val 10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FB305A-56BF-4EA0-A2E5-539B4BDE6274}">
      <dsp:nvSpPr>
        <dsp:cNvPr id="0" name=""/>
        <dsp:cNvSpPr/>
      </dsp:nvSpPr>
      <dsp:spPr>
        <a:xfrm>
          <a:off x="873185" y="603616"/>
          <a:ext cx="1358662" cy="135842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50" kern="1200" dirty="0"/>
            <a:t>PENDAFTARAN MELALUI </a:t>
          </a:r>
          <a:r>
            <a:rPr lang="en-US" sz="1050" kern="1200" dirty="0" smtClean="0"/>
            <a:t>GFORM</a:t>
          </a:r>
          <a:endParaRPr lang="id-ID" sz="1050" kern="1200" dirty="0" smtClean="0"/>
        </a:p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1050" kern="1200" dirty="0" smtClean="0"/>
            <a:t>(SUDAH MEMBAYAR)</a:t>
          </a:r>
          <a:endParaRPr lang="id-ID" sz="1050" kern="1200" dirty="0"/>
        </a:p>
      </dsp:txBody>
      <dsp:txXfrm>
        <a:off x="1067279" y="797712"/>
        <a:ext cx="970472" cy="9702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8B0B85-B3CE-4842-8DA7-CBA64BA90937}">
      <dsp:nvSpPr>
        <dsp:cNvPr id="0" name=""/>
        <dsp:cNvSpPr/>
      </dsp:nvSpPr>
      <dsp:spPr>
        <a:xfrm>
          <a:off x="0" y="26203"/>
          <a:ext cx="7315200" cy="1747833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3800" kern="1200" dirty="0" smtClean="0"/>
            <a:t>POSTER, FOTOGRAFI, KARIKATUR DAN VIDEO KREATIF</a:t>
          </a:r>
          <a:endParaRPr lang="en-ID" sz="3800" kern="1200" dirty="0"/>
        </a:p>
      </dsp:txBody>
      <dsp:txXfrm>
        <a:off x="85322" y="111525"/>
        <a:ext cx="7144556" cy="1577189"/>
      </dsp:txXfrm>
    </dsp:sp>
    <dsp:sp modelId="{FB09AF7C-8DAE-48A3-9087-315005EAAD6E}">
      <dsp:nvSpPr>
        <dsp:cNvPr id="0" name=""/>
        <dsp:cNvSpPr/>
      </dsp:nvSpPr>
      <dsp:spPr>
        <a:xfrm>
          <a:off x="0" y="1774037"/>
          <a:ext cx="7315200" cy="629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id-ID" sz="3000" kern="1200" dirty="0" smtClean="0"/>
            <a:t>Berlaku untuk masing-masing lomba</a:t>
          </a:r>
          <a:endParaRPr lang="en-ID" sz="3000" kern="1200" dirty="0"/>
        </a:p>
      </dsp:txBody>
      <dsp:txXfrm>
        <a:off x="0" y="1774037"/>
        <a:ext cx="7315200" cy="629280"/>
      </dsp:txXfrm>
    </dsp:sp>
    <dsp:sp modelId="{BBADE603-80A0-464E-9961-A7639BD38E24}">
      <dsp:nvSpPr>
        <dsp:cNvPr id="0" name=""/>
        <dsp:cNvSpPr/>
      </dsp:nvSpPr>
      <dsp:spPr>
        <a:xfrm>
          <a:off x="0" y="2403317"/>
          <a:ext cx="7315200" cy="1747833"/>
        </a:xfrm>
        <a:prstGeom prst="round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3800" kern="1200" dirty="0" smtClean="0"/>
            <a:t>GELOMBANG I : Rp. 50.000</a:t>
          </a:r>
        </a:p>
        <a:p>
          <a:pPr lvl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3800" kern="1200" dirty="0" smtClean="0"/>
            <a:t>GELOMBANG II : Rp. 60.000</a:t>
          </a:r>
          <a:endParaRPr lang="en-ID" sz="3800" kern="1200" dirty="0"/>
        </a:p>
      </dsp:txBody>
      <dsp:txXfrm>
        <a:off x="85322" y="2488639"/>
        <a:ext cx="7144556" cy="1577189"/>
      </dsp:txXfrm>
    </dsp:sp>
    <dsp:sp modelId="{EF995984-E925-44FD-A5A4-C05B5AC07DF3}">
      <dsp:nvSpPr>
        <dsp:cNvPr id="0" name=""/>
        <dsp:cNvSpPr/>
      </dsp:nvSpPr>
      <dsp:spPr>
        <a:xfrm>
          <a:off x="0" y="4151151"/>
          <a:ext cx="7315200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48260" rIns="270256" bIns="4826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id-ID" sz="3000" kern="1200" dirty="0" smtClean="0"/>
            <a:t>Semua peserta; baik resimen mahasiswa maupun mahasiswa umum</a:t>
          </a:r>
          <a:endParaRPr lang="en-ID" sz="3000" kern="1200" dirty="0"/>
        </a:p>
      </dsp:txBody>
      <dsp:txXfrm>
        <a:off x="0" y="4151151"/>
        <a:ext cx="7315200" cy="9439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BA0E4E-74C8-4353-95F0-AB2856C9360D}">
      <dsp:nvSpPr>
        <dsp:cNvPr id="0" name=""/>
        <dsp:cNvSpPr/>
      </dsp:nvSpPr>
      <dsp:spPr>
        <a:xfrm>
          <a:off x="-5790517" y="-886259"/>
          <a:ext cx="6893793" cy="6893793"/>
        </a:xfrm>
        <a:prstGeom prst="blockArc">
          <a:avLst>
            <a:gd name="adj1" fmla="val 18900000"/>
            <a:gd name="adj2" fmla="val 2700000"/>
            <a:gd name="adj3" fmla="val 313"/>
          </a:avLst>
        </a:pr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093049-14F3-4EC3-92B1-C64DD241CF72}">
      <dsp:nvSpPr>
        <dsp:cNvPr id="0" name=""/>
        <dsp:cNvSpPr/>
      </dsp:nvSpPr>
      <dsp:spPr>
        <a:xfrm>
          <a:off x="577492" y="393723"/>
          <a:ext cx="6665822" cy="7878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361" tIns="104140" rIns="104140" bIns="10414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50</a:t>
          </a:r>
          <a:r>
            <a:rPr lang="id-ID" sz="4100" kern="1200" dirty="0" smtClean="0"/>
            <a:t> FOTOGRAFI</a:t>
          </a:r>
          <a:r>
            <a:rPr lang="en-US" sz="4100" kern="1200" dirty="0" smtClean="0"/>
            <a:t> </a:t>
          </a:r>
          <a:endParaRPr lang="id-ID" sz="4100" kern="1200" dirty="0"/>
        </a:p>
      </dsp:txBody>
      <dsp:txXfrm>
        <a:off x="577492" y="393723"/>
        <a:ext cx="6665822" cy="787856"/>
      </dsp:txXfrm>
    </dsp:sp>
    <dsp:sp modelId="{3BC8B407-A386-40AD-89F2-E75113CD1446}">
      <dsp:nvSpPr>
        <dsp:cNvPr id="0" name=""/>
        <dsp:cNvSpPr/>
      </dsp:nvSpPr>
      <dsp:spPr>
        <a:xfrm>
          <a:off x="85081" y="295241"/>
          <a:ext cx="984821" cy="984821"/>
        </a:xfrm>
        <a:prstGeom prst="ellipse">
          <a:avLst/>
        </a:prstGeom>
        <a:solidFill>
          <a:schemeClr val="accent1">
            <a:tint val="65000"/>
          </a:schemeClr>
        </a:soli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</dsp:sp>
    <dsp:sp modelId="{5E72D39C-E4FC-4EA0-9AA6-D83DA7AB39F5}">
      <dsp:nvSpPr>
        <dsp:cNvPr id="0" name=""/>
        <dsp:cNvSpPr/>
      </dsp:nvSpPr>
      <dsp:spPr>
        <a:xfrm>
          <a:off x="1029189" y="1575713"/>
          <a:ext cx="6214125" cy="7878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361" tIns="104140" rIns="104140" bIns="10414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50 </a:t>
          </a:r>
          <a:r>
            <a:rPr lang="en-US" sz="4100" kern="1200" dirty="0"/>
            <a:t>POSTER</a:t>
          </a:r>
          <a:endParaRPr lang="id-ID" sz="4100" kern="1200" dirty="0"/>
        </a:p>
      </dsp:txBody>
      <dsp:txXfrm>
        <a:off x="1029189" y="1575713"/>
        <a:ext cx="6214125" cy="787856"/>
      </dsp:txXfrm>
    </dsp:sp>
    <dsp:sp modelId="{7F1E79E8-F057-4A53-858A-D8FDC857441A}">
      <dsp:nvSpPr>
        <dsp:cNvPr id="0" name=""/>
        <dsp:cNvSpPr/>
      </dsp:nvSpPr>
      <dsp:spPr>
        <a:xfrm>
          <a:off x="536778" y="1477231"/>
          <a:ext cx="984821" cy="984821"/>
        </a:xfrm>
        <a:prstGeom prst="ellipse">
          <a:avLst/>
        </a:prstGeom>
        <a:solidFill>
          <a:schemeClr val="accent1">
            <a:tint val="65000"/>
          </a:schemeClr>
        </a:soli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</dsp:sp>
    <dsp:sp modelId="{937975A7-2557-452F-AB32-8173508829A2}">
      <dsp:nvSpPr>
        <dsp:cNvPr id="0" name=""/>
        <dsp:cNvSpPr/>
      </dsp:nvSpPr>
      <dsp:spPr>
        <a:xfrm>
          <a:off x="1029189" y="2757704"/>
          <a:ext cx="6214125" cy="7878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361" tIns="104140" rIns="104140" bIns="10414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4100" kern="1200" dirty="0" smtClean="0"/>
            <a:t>5</a:t>
          </a:r>
          <a:r>
            <a:rPr lang="en-US" sz="4100" kern="1200" dirty="0" smtClean="0"/>
            <a:t>0 </a:t>
          </a:r>
          <a:r>
            <a:rPr lang="id-ID" sz="4100" kern="1200" dirty="0" smtClean="0"/>
            <a:t>KARIKATUR</a:t>
          </a:r>
          <a:endParaRPr lang="id-ID" sz="4100" kern="1200" dirty="0"/>
        </a:p>
      </dsp:txBody>
      <dsp:txXfrm>
        <a:off x="1029189" y="2757704"/>
        <a:ext cx="6214125" cy="787856"/>
      </dsp:txXfrm>
    </dsp:sp>
    <dsp:sp modelId="{32D65CD0-5515-4275-A2E2-0241159E1D5F}">
      <dsp:nvSpPr>
        <dsp:cNvPr id="0" name=""/>
        <dsp:cNvSpPr/>
      </dsp:nvSpPr>
      <dsp:spPr>
        <a:xfrm>
          <a:off x="536778" y="2659222"/>
          <a:ext cx="984821" cy="984821"/>
        </a:xfrm>
        <a:prstGeom prst="ellipse">
          <a:avLst/>
        </a:prstGeom>
        <a:solidFill>
          <a:schemeClr val="accent1">
            <a:tint val="65000"/>
          </a:schemeClr>
        </a:soli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</dsp:sp>
    <dsp:sp modelId="{B703F84C-2447-43E7-81CB-100F289DB479}">
      <dsp:nvSpPr>
        <dsp:cNvPr id="0" name=""/>
        <dsp:cNvSpPr/>
      </dsp:nvSpPr>
      <dsp:spPr>
        <a:xfrm>
          <a:off x="577492" y="3939694"/>
          <a:ext cx="6665822" cy="78785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5361" tIns="104140" rIns="104140" bIns="10414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/>
            <a:t>50 VIDEO CREATIVE</a:t>
          </a:r>
          <a:endParaRPr lang="id-ID" sz="4100" kern="1200" dirty="0"/>
        </a:p>
      </dsp:txBody>
      <dsp:txXfrm>
        <a:off x="577492" y="3939694"/>
        <a:ext cx="6665822" cy="787856"/>
      </dsp:txXfrm>
    </dsp:sp>
    <dsp:sp modelId="{AC77EC90-3060-4BAC-96DF-CF439782AC21}">
      <dsp:nvSpPr>
        <dsp:cNvPr id="0" name=""/>
        <dsp:cNvSpPr/>
      </dsp:nvSpPr>
      <dsp:spPr>
        <a:xfrm>
          <a:off x="85081" y="3841212"/>
          <a:ext cx="984821" cy="984821"/>
        </a:xfrm>
        <a:prstGeom prst="ellipse">
          <a:avLst/>
        </a:prstGeom>
        <a:solidFill>
          <a:schemeClr val="accent1">
            <a:tint val="65000"/>
          </a:schemeClr>
        </a:soli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65BF7B-8D26-4677-A37A-B580B83358C3}">
      <dsp:nvSpPr>
        <dsp:cNvPr id="0" name=""/>
        <dsp:cNvSpPr/>
      </dsp:nvSpPr>
      <dsp:spPr>
        <a:xfrm>
          <a:off x="2521" y="877141"/>
          <a:ext cx="2458932" cy="7776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5 BESAR</a:t>
          </a:r>
          <a:endParaRPr lang="id-ID" sz="2700" kern="1200" dirty="0"/>
        </a:p>
      </dsp:txBody>
      <dsp:txXfrm>
        <a:off x="2521" y="877141"/>
        <a:ext cx="2458932" cy="777600"/>
      </dsp:txXfrm>
    </dsp:sp>
    <dsp:sp modelId="{E7D4090F-828E-405A-9357-CFD4B176EBBA}">
      <dsp:nvSpPr>
        <dsp:cNvPr id="0" name=""/>
        <dsp:cNvSpPr/>
      </dsp:nvSpPr>
      <dsp:spPr>
        <a:xfrm>
          <a:off x="2521" y="1654741"/>
          <a:ext cx="2458932" cy="258939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d-ID" sz="2700" kern="1200" dirty="0" smtClean="0"/>
            <a:t>VIDEO KREATIF</a:t>
          </a:r>
          <a:endParaRPr lang="id-ID" sz="27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d-ID" sz="2000" kern="1200" dirty="0" smtClean="0"/>
            <a:t>pemenang diambil dari penilaian juri dan jumlah like</a:t>
          </a:r>
          <a:endParaRPr lang="id-ID" sz="2000" kern="1200" dirty="0"/>
        </a:p>
      </dsp:txBody>
      <dsp:txXfrm>
        <a:off x="2521" y="1654741"/>
        <a:ext cx="2458932" cy="2589392"/>
      </dsp:txXfrm>
    </dsp:sp>
    <dsp:sp modelId="{E3621B90-063D-4A4E-AF5A-83FB97CFDB16}">
      <dsp:nvSpPr>
        <dsp:cNvPr id="0" name=""/>
        <dsp:cNvSpPr/>
      </dsp:nvSpPr>
      <dsp:spPr>
        <a:xfrm>
          <a:off x="2805705" y="877141"/>
          <a:ext cx="2458932" cy="777600"/>
        </a:xfrm>
        <a:prstGeom prst="rect">
          <a:avLst/>
        </a:prstGeom>
        <a:solidFill>
          <a:schemeClr val="accent2">
            <a:hueOff val="977227"/>
            <a:satOff val="-15767"/>
            <a:lumOff val="-2745"/>
            <a:alphaOff val="0"/>
          </a:schemeClr>
        </a:solidFill>
        <a:ln w="10795" cap="flat" cmpd="sng" algn="ctr">
          <a:solidFill>
            <a:schemeClr val="accent2">
              <a:hueOff val="977227"/>
              <a:satOff val="-15767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2700" kern="1200" dirty="0" smtClean="0"/>
            <a:t>5</a:t>
          </a:r>
          <a:r>
            <a:rPr lang="en-US" sz="2700" kern="1200" dirty="0" smtClean="0"/>
            <a:t> </a:t>
          </a:r>
          <a:r>
            <a:rPr lang="en-US" sz="2700" kern="1200" dirty="0"/>
            <a:t>BESAR</a:t>
          </a:r>
          <a:endParaRPr lang="id-ID" sz="2700" kern="1200" dirty="0"/>
        </a:p>
      </dsp:txBody>
      <dsp:txXfrm>
        <a:off x="2805705" y="877141"/>
        <a:ext cx="2458932" cy="777600"/>
      </dsp:txXfrm>
    </dsp:sp>
    <dsp:sp modelId="{B5D7C1AE-2FC2-431E-80AC-6ACA742B73C1}">
      <dsp:nvSpPr>
        <dsp:cNvPr id="0" name=""/>
        <dsp:cNvSpPr/>
      </dsp:nvSpPr>
      <dsp:spPr>
        <a:xfrm>
          <a:off x="2805705" y="1654741"/>
          <a:ext cx="2458932" cy="2589392"/>
        </a:xfrm>
        <a:prstGeom prst="rect">
          <a:avLst/>
        </a:prstGeom>
        <a:solidFill>
          <a:schemeClr val="accent2">
            <a:tint val="40000"/>
            <a:alpha val="90000"/>
            <a:hueOff val="1604430"/>
            <a:satOff val="-28521"/>
            <a:lumOff val="-2064"/>
            <a:alphaOff val="0"/>
          </a:schemeClr>
        </a:solidFill>
        <a:ln w="10795" cap="flat" cmpd="sng" algn="ctr">
          <a:solidFill>
            <a:schemeClr val="accent2">
              <a:tint val="40000"/>
              <a:alpha val="90000"/>
              <a:hueOff val="1604430"/>
              <a:satOff val="-28521"/>
              <a:lumOff val="-20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id-ID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/>
            <a:t>POSTER</a:t>
          </a:r>
          <a:endParaRPr lang="id-ID" sz="27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d-ID" sz="2000" kern="1200" dirty="0" smtClean="0"/>
            <a:t>pemenang diambil dari penilaian juri, jumlah like dan nilai saat presentasi</a:t>
          </a:r>
          <a:endParaRPr lang="id-ID" sz="2000" kern="1200" dirty="0"/>
        </a:p>
      </dsp:txBody>
      <dsp:txXfrm>
        <a:off x="2805705" y="1654741"/>
        <a:ext cx="2458932" cy="2589392"/>
      </dsp:txXfrm>
    </dsp:sp>
    <dsp:sp modelId="{B3A0BCE8-3A4F-458F-B8E5-FAD25697FE70}">
      <dsp:nvSpPr>
        <dsp:cNvPr id="0" name=""/>
        <dsp:cNvSpPr/>
      </dsp:nvSpPr>
      <dsp:spPr>
        <a:xfrm>
          <a:off x="5608888" y="877141"/>
          <a:ext cx="2458932" cy="777600"/>
        </a:xfrm>
        <a:prstGeom prst="rect">
          <a:avLst/>
        </a:prstGeom>
        <a:solidFill>
          <a:schemeClr val="accent2">
            <a:hueOff val="1954454"/>
            <a:satOff val="-31534"/>
            <a:lumOff val="-5490"/>
            <a:alphaOff val="0"/>
          </a:schemeClr>
        </a:solidFill>
        <a:ln w="10795" cap="flat" cmpd="sng" algn="ctr">
          <a:solidFill>
            <a:schemeClr val="accent2">
              <a:hueOff val="1954454"/>
              <a:satOff val="-31534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2700" kern="1200" dirty="0" smtClean="0"/>
            <a:t>3 </a:t>
          </a:r>
          <a:r>
            <a:rPr lang="en-US" sz="2700" kern="1200" dirty="0" smtClean="0"/>
            <a:t>PEMENANG</a:t>
          </a:r>
          <a:endParaRPr lang="id-ID" sz="2700" kern="1200" dirty="0"/>
        </a:p>
      </dsp:txBody>
      <dsp:txXfrm>
        <a:off x="5608888" y="877141"/>
        <a:ext cx="2458932" cy="777600"/>
      </dsp:txXfrm>
    </dsp:sp>
    <dsp:sp modelId="{EDCE97CA-D815-4878-91C9-3D72C486606D}">
      <dsp:nvSpPr>
        <dsp:cNvPr id="0" name=""/>
        <dsp:cNvSpPr/>
      </dsp:nvSpPr>
      <dsp:spPr>
        <a:xfrm>
          <a:off x="5608888" y="1654741"/>
          <a:ext cx="2458932" cy="2589392"/>
        </a:xfrm>
        <a:prstGeom prst="rect">
          <a:avLst/>
        </a:prstGeom>
        <a:solidFill>
          <a:schemeClr val="accent2">
            <a:tint val="40000"/>
            <a:alpha val="90000"/>
            <a:hueOff val="3208861"/>
            <a:satOff val="-57041"/>
            <a:lumOff val="-4127"/>
            <a:alphaOff val="0"/>
          </a:schemeClr>
        </a:solidFill>
        <a:ln w="10795" cap="flat" cmpd="sng" algn="ctr">
          <a:solidFill>
            <a:schemeClr val="accent2">
              <a:tint val="40000"/>
              <a:alpha val="90000"/>
              <a:hueOff val="3208861"/>
              <a:satOff val="-57041"/>
              <a:lumOff val="-412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d-ID" sz="2700" kern="1200" dirty="0" smtClean="0"/>
            <a:t>KARIKATUR</a:t>
          </a:r>
          <a:endParaRPr lang="id-ID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d-ID" sz="2700" kern="1200" dirty="0" smtClean="0"/>
            <a:t>POSTER</a:t>
          </a:r>
          <a:endParaRPr lang="id-ID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d-ID" sz="2700" kern="1200" dirty="0" smtClean="0"/>
            <a:t>VIDEO KREATIF</a:t>
          </a:r>
          <a:endParaRPr lang="id-ID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d-ID" sz="2700" kern="1200" dirty="0" smtClean="0"/>
            <a:t>FOTOGRAFI</a:t>
          </a:r>
          <a:endParaRPr lang="id-ID" sz="2700" kern="1200" dirty="0"/>
        </a:p>
      </dsp:txBody>
      <dsp:txXfrm>
        <a:off x="5608888" y="1654741"/>
        <a:ext cx="2458932" cy="258939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54A28-2CCC-4649-8263-FA763A39F2CE}">
      <dsp:nvSpPr>
        <dsp:cNvPr id="0" name=""/>
        <dsp:cNvSpPr/>
      </dsp:nvSpPr>
      <dsp:spPr>
        <a:xfrm>
          <a:off x="333573" y="299411"/>
          <a:ext cx="8005757" cy="4522452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4552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/>
            <a:t>PUBLIKASI POSTER</a:t>
          </a:r>
          <a:endParaRPr lang="id-ID" sz="2700" b="1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/>
            <a:t>PUBLIKASI MELALUI INSTAGRAM MASING-MASING PESERTA (TIDAK PRIVAT)</a:t>
          </a:r>
          <a:endParaRPr lang="id-ID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/>
            <a:t>CAPTION </a:t>
          </a:r>
          <a:r>
            <a:rPr lang="id-ID" sz="2100" kern="1200" dirty="0" smtClean="0"/>
            <a:t>DIBUAT SESUAI TEMA HARI PAHLAWAN</a:t>
          </a:r>
          <a:endParaRPr lang="id-ID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/>
            <a:t>DENGAN MENYERTAKAN HASTAG </a:t>
          </a:r>
          <a:r>
            <a:rPr lang="en-US" sz="2100" kern="1200" dirty="0" smtClean="0"/>
            <a:t>#</a:t>
          </a:r>
          <a:r>
            <a:rPr lang="id-ID" sz="2100" kern="1200" dirty="0" smtClean="0"/>
            <a:t>HARIPAHLAWAN</a:t>
          </a:r>
          <a:r>
            <a:rPr lang="en-US" sz="2100" kern="1200" dirty="0" smtClean="0"/>
            <a:t> #</a:t>
          </a:r>
          <a:r>
            <a:rPr lang="id-ID" sz="2100" kern="1200" dirty="0" smtClean="0"/>
            <a:t>MAYURAJANAARTCOMPETITION</a:t>
          </a:r>
          <a:r>
            <a:rPr lang="en-US" sz="2100" kern="1200" dirty="0" smtClean="0"/>
            <a:t> #</a:t>
          </a:r>
          <a:r>
            <a:rPr lang="id-ID" sz="2100" kern="1200" dirty="0" smtClean="0"/>
            <a:t>MENWAUGRACENA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d-ID" sz="2100" kern="1200" dirty="0" smtClean="0"/>
            <a:t>#MENWAUNUD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/>
            <a:t>TAG </a:t>
          </a:r>
          <a:r>
            <a:rPr lang="en-US" sz="2100" kern="1200" dirty="0" smtClean="0"/>
            <a:t>@</a:t>
          </a:r>
          <a:r>
            <a:rPr lang="id-ID" sz="2100" kern="1200" dirty="0" smtClean="0"/>
            <a:t>menwa_unud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/>
            <a:t>KONFIRMASI DALAM 1X24 JAM KEPADA CP TERKAIT DENGAN MENYERTAKAN LINK POSTINGAN</a:t>
          </a:r>
        </a:p>
      </dsp:txBody>
      <dsp:txXfrm>
        <a:off x="333573" y="299411"/>
        <a:ext cx="8005757" cy="4522452"/>
      </dsp:txXfrm>
    </dsp:sp>
    <dsp:sp modelId="{B39C0096-1CF5-499A-B505-ECCF8E9C658E}">
      <dsp:nvSpPr>
        <dsp:cNvPr id="0" name=""/>
        <dsp:cNvSpPr/>
      </dsp:nvSpPr>
      <dsp:spPr>
        <a:xfrm>
          <a:off x="0" y="948366"/>
          <a:ext cx="1751259" cy="2626889"/>
        </a:xfrm>
        <a:prstGeom prst="rect">
          <a:avLst/>
        </a:prstGeom>
        <a:solidFill>
          <a:schemeClr val="accent4">
            <a:tint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4F99A8-4079-449C-9CD6-D38A1595CE47}">
      <dsp:nvSpPr>
        <dsp:cNvPr id="0" name=""/>
        <dsp:cNvSpPr/>
      </dsp:nvSpPr>
      <dsp:spPr>
        <a:xfrm>
          <a:off x="0" y="0"/>
          <a:ext cx="8070343" cy="1536382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d-ID" sz="4300" kern="1200" dirty="0" smtClean="0"/>
            <a:t>FOTOGRAFI, KARIKATUR, VIDEO KREATIF</a:t>
          </a:r>
          <a:r>
            <a:rPr lang="en-US" sz="4300" kern="1200" dirty="0" smtClean="0"/>
            <a:t> </a:t>
          </a:r>
          <a:r>
            <a:rPr lang="en-US" sz="4300" kern="1200" dirty="0"/>
            <a:t>DAN POSTER</a:t>
          </a:r>
          <a:endParaRPr lang="id-ID" sz="4300" kern="1200" dirty="0"/>
        </a:p>
      </dsp:txBody>
      <dsp:txXfrm>
        <a:off x="0" y="0"/>
        <a:ext cx="8070343" cy="1536382"/>
      </dsp:txXfrm>
    </dsp:sp>
    <dsp:sp modelId="{5AA4CEED-FA54-4848-AD5D-854249AD415D}">
      <dsp:nvSpPr>
        <dsp:cNvPr id="0" name=""/>
        <dsp:cNvSpPr/>
      </dsp:nvSpPr>
      <dsp:spPr>
        <a:xfrm>
          <a:off x="0" y="1536382"/>
          <a:ext cx="2017585" cy="322640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E-SERTIFICAT</a:t>
          </a:r>
          <a:endParaRPr lang="id-ID" sz="2800" kern="1200" dirty="0"/>
        </a:p>
      </dsp:txBody>
      <dsp:txXfrm>
        <a:off x="0" y="1536382"/>
        <a:ext cx="2017585" cy="3226403"/>
      </dsp:txXfrm>
    </dsp:sp>
    <dsp:sp modelId="{42AF40C9-57C3-4753-8339-37F9DD562F54}">
      <dsp:nvSpPr>
        <dsp:cNvPr id="0" name=""/>
        <dsp:cNvSpPr/>
      </dsp:nvSpPr>
      <dsp:spPr>
        <a:xfrm>
          <a:off x="2017585" y="1536382"/>
          <a:ext cx="2017585" cy="322640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JUARA 1 : 750.000</a:t>
          </a:r>
          <a:endParaRPr lang="id-ID" sz="2800" kern="1200" dirty="0"/>
        </a:p>
      </dsp:txBody>
      <dsp:txXfrm>
        <a:off x="2017585" y="1536382"/>
        <a:ext cx="2017585" cy="3226403"/>
      </dsp:txXfrm>
    </dsp:sp>
    <dsp:sp modelId="{D2EBF09A-D7EB-4A88-9BC3-A964A78FD2B5}">
      <dsp:nvSpPr>
        <dsp:cNvPr id="0" name=""/>
        <dsp:cNvSpPr/>
      </dsp:nvSpPr>
      <dsp:spPr>
        <a:xfrm>
          <a:off x="4035171" y="1536382"/>
          <a:ext cx="2017585" cy="322640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JUARA 2 : 500.000</a:t>
          </a:r>
          <a:endParaRPr lang="id-ID" sz="2800" kern="1200" dirty="0"/>
        </a:p>
      </dsp:txBody>
      <dsp:txXfrm>
        <a:off x="4035171" y="1536382"/>
        <a:ext cx="2017585" cy="3226403"/>
      </dsp:txXfrm>
    </dsp:sp>
    <dsp:sp modelId="{1CF2239F-DC62-4052-8A47-9F845C267182}">
      <dsp:nvSpPr>
        <dsp:cNvPr id="0" name=""/>
        <dsp:cNvSpPr/>
      </dsp:nvSpPr>
      <dsp:spPr>
        <a:xfrm>
          <a:off x="6052757" y="1536382"/>
          <a:ext cx="2017585" cy="322640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JUARA 3 : 250.000</a:t>
          </a:r>
          <a:endParaRPr lang="id-ID" sz="2800" kern="1200" dirty="0"/>
        </a:p>
      </dsp:txBody>
      <dsp:txXfrm>
        <a:off x="6052757" y="1536382"/>
        <a:ext cx="2017585" cy="3226403"/>
      </dsp:txXfrm>
    </dsp:sp>
    <dsp:sp modelId="{8357A72C-3A3D-46EA-9667-2EAC0778CF72}">
      <dsp:nvSpPr>
        <dsp:cNvPr id="0" name=""/>
        <dsp:cNvSpPr/>
      </dsp:nvSpPr>
      <dsp:spPr>
        <a:xfrm>
          <a:off x="0" y="4762785"/>
          <a:ext cx="8070343" cy="358489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2EB02E-BC49-4321-8352-F9BDED6DECBD}">
      <dsp:nvSpPr>
        <dsp:cNvPr id="0" name=""/>
        <dsp:cNvSpPr/>
      </dsp:nvSpPr>
      <dsp:spPr>
        <a:xfrm>
          <a:off x="164591" y="530669"/>
          <a:ext cx="4059936" cy="4059935"/>
        </a:xfrm>
        <a:prstGeom prst="ellipse">
          <a:avLst/>
        </a:prstGeom>
        <a:solidFill>
          <a:schemeClr val="accent1">
            <a:shade val="80000"/>
            <a:alpha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SEMINAR ONLINE </a:t>
          </a:r>
          <a:r>
            <a:rPr lang="id-ID" sz="2300" kern="1200" dirty="0" smtClean="0"/>
            <a:t>MAYURAJANA ART COMPETITION</a:t>
          </a:r>
          <a:endParaRPr lang="id-ID" sz="2300" kern="1200" dirty="0"/>
        </a:p>
      </dsp:txBody>
      <dsp:txXfrm>
        <a:off x="731519" y="1009423"/>
        <a:ext cx="2340864" cy="3102428"/>
      </dsp:txXfrm>
    </dsp:sp>
    <dsp:sp modelId="{C3AC84DE-CF34-4A47-B316-1E037882A9B2}">
      <dsp:nvSpPr>
        <dsp:cNvPr id="0" name=""/>
        <dsp:cNvSpPr/>
      </dsp:nvSpPr>
      <dsp:spPr>
        <a:xfrm>
          <a:off x="3090671" y="530669"/>
          <a:ext cx="4059936" cy="4059935"/>
        </a:xfrm>
        <a:prstGeom prst="ellipse">
          <a:avLst/>
        </a:prstGeom>
        <a:solidFill>
          <a:schemeClr val="accent1">
            <a:shade val="80000"/>
            <a:alpha val="50000"/>
            <a:hueOff val="23"/>
            <a:satOff val="8045"/>
            <a:lumOff val="5258"/>
            <a:alphaOff val="30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INSTAGRAM </a:t>
          </a:r>
          <a:r>
            <a:rPr lang="en-US" sz="2300" kern="1200" dirty="0" smtClean="0"/>
            <a:t>@</a:t>
          </a:r>
          <a:r>
            <a:rPr lang="id-ID" sz="2300" kern="1200" dirty="0" smtClean="0"/>
            <a:t>MENWA_UNUD</a:t>
          </a:r>
          <a:endParaRPr lang="id-ID" sz="2300" kern="1200" dirty="0"/>
        </a:p>
      </dsp:txBody>
      <dsp:txXfrm>
        <a:off x="4242816" y="1009423"/>
        <a:ext cx="2340864" cy="31024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DB8C7-8F53-471B-80D8-BA6E8DC55F1E}" type="datetimeFigureOut">
              <a:rPr lang="id-ID" smtClean="0"/>
              <a:pPr/>
              <a:t>25/06/2022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584D8-2033-4E4B-9071-1FD8A365DF36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1091660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31492348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250107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1760309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1268971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3897328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584D8-2033-4E4B-9071-1FD8A365DF36}" type="slidenum">
              <a:rPr lang="id-ID" smtClean="0"/>
              <a:pPr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xmlns="" val="846888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62003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5" y="762003"/>
            <a:ext cx="2925319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189" indent="0" algn="ctr">
              <a:buNone/>
              <a:defRPr sz="2200"/>
            </a:lvl2pPr>
            <a:lvl3pPr marL="914377" indent="0" algn="ctr">
              <a:buNone/>
              <a:defRPr sz="2200"/>
            </a:lvl3pPr>
            <a:lvl4pPr marL="1371566" indent="0" algn="ctr">
              <a:buNone/>
              <a:defRPr sz="2000"/>
            </a:lvl4pPr>
            <a:lvl5pPr marL="1828754" indent="0" algn="ctr">
              <a:buNone/>
              <a:defRPr sz="2000"/>
            </a:lvl5pPr>
            <a:lvl6pPr marL="2285943" indent="0" algn="ctr">
              <a:buNone/>
              <a:defRPr sz="2000"/>
            </a:lvl6pPr>
            <a:lvl7pPr marL="2743131" indent="0" algn="ctr">
              <a:buNone/>
              <a:defRPr sz="2000"/>
            </a:lvl7pPr>
            <a:lvl8pPr marL="3200320" indent="0" algn="ctr">
              <a:buNone/>
              <a:defRPr sz="2000"/>
            </a:lvl8pPr>
            <a:lvl9pPr marL="3657509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65259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48079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39580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68075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17532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78965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90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00130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66247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9909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9325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6" y="767419"/>
            <a:ext cx="8115231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3" y="6356354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94329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" y="758952"/>
            <a:ext cx="3443591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20" y="1123841"/>
            <a:ext cx="2947483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4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8" y="6356354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03033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75" indent="-182875" algn="l" defTabSz="914377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783" indent="-182875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2971" indent="-182875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160" indent="-182875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349" indent="-182875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251"/>
        </a:spcBef>
        <a:spcAft>
          <a:spcPts val="251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Data" Target="../diagrams/data2.xml"/><Relationship Id="rId7" Type="http://schemas.openxmlformats.org/officeDocument/2006/relationships/diagramData" Target="../diagrams/data3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5" Type="http://schemas.openxmlformats.org/officeDocument/2006/relationships/diagramQuickStyle" Target="../diagrams/quickStyle2.xml"/><Relationship Id="rId10" Type="http://schemas.openxmlformats.org/officeDocument/2006/relationships/diagramColors" Target="../diagrams/colors3.xml"/><Relationship Id="rId4" Type="http://schemas.openxmlformats.org/officeDocument/2006/relationships/diagramLayout" Target="../diagrams/layout2.xml"/><Relationship Id="rId9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56CFAC-82A1-4C4D-BCD8-DE28A5F9F2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8800" b="1" spc="600" smtClean="0">
                <a:latin typeface="A Sensible Armadillo " pitchFamily="2" charset="0"/>
              </a:rPr>
              <a:t>SEMESTA 2022</a:t>
            </a:r>
            <a:endParaRPr lang="id-ID" sz="8800" b="1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00D5F919-E7BD-490C-B462-930BD16B61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“TEMA”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xmlns="" val="368828201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CF1337-F467-4FF1-9A33-A36819689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PENGUMUMAN JUARA</a:t>
            </a:r>
            <a:endParaRPr lang="id-ID" sz="32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1650A8C1-3EFA-4CA9-9E3F-073E8EA26C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488040652"/>
              </p:ext>
            </p:extLst>
          </p:nvPr>
        </p:nvGraphicFramePr>
        <p:xfrm>
          <a:off x="3868739" y="863603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224377544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FC7C307-CFBD-44F4-84CE-0ACFD4D89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KONSEP ACARA</a:t>
            </a:r>
            <a:endParaRPr lang="id-ID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9F08ACD4-E293-4C31-9313-870543719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82067" y="754973"/>
            <a:ext cx="7315200" cy="5338915"/>
          </a:xfrm>
        </p:spPr>
      </p:pic>
    </p:spTree>
    <p:extLst>
      <p:ext uri="{BB962C8B-B14F-4D97-AF65-F5344CB8AC3E}">
        <p14:creationId xmlns:p14="http://schemas.microsoft.com/office/powerpoint/2010/main" xmlns="" val="154156060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D38247A-58E1-474F-B0F2-438FF27F4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SEMINAR</a:t>
            </a:r>
            <a:endParaRPr lang="id-ID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B1D5B034-F244-442E-B2B9-F6B847B7F3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166752407"/>
              </p:ext>
            </p:extLst>
          </p:nvPr>
        </p:nvGraphicFramePr>
        <p:xfrm>
          <a:off x="3578807" y="868362"/>
          <a:ext cx="8070342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157316012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973324B-EBC2-435A-A0C9-55DDC4664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PESERTA SEMINAR</a:t>
            </a:r>
            <a:endParaRPr lang="id-ID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3B504633-21D7-427B-9353-574C57EF83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389966527"/>
              </p:ext>
            </p:extLst>
          </p:nvPr>
        </p:nvGraphicFramePr>
        <p:xfrm>
          <a:off x="3511898" y="863600"/>
          <a:ext cx="826379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43188ED9-6FE6-4288-A50A-4341A9F1A809}"/>
              </a:ext>
            </a:extLst>
          </p:cNvPr>
          <p:cNvSpPr txBox="1"/>
          <p:nvPr/>
        </p:nvSpPr>
        <p:spPr>
          <a:xfrm>
            <a:off x="7939668" y="5725024"/>
            <a:ext cx="3836020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KUOTA PESERTA SEMINAR NASIONAL : 200-300 ORANG.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xmlns="" val="3784166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63084F4-D373-4CA1-85C1-E6321087A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KONSEP</a:t>
            </a:r>
            <a:br>
              <a:rPr lang="en-US" sz="3200" dirty="0"/>
            </a:br>
            <a:r>
              <a:rPr lang="en-US" sz="3200" dirty="0"/>
              <a:t>PERLOMBAAN</a:t>
            </a:r>
            <a:endParaRPr lang="id-ID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6171D8EE-015D-4D7D-AA1C-903EDD3D2C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22874" y="754971"/>
            <a:ext cx="7042905" cy="5338916"/>
          </a:xfrm>
        </p:spPr>
      </p:pic>
    </p:spTree>
    <p:extLst>
      <p:ext uri="{BB962C8B-B14F-4D97-AF65-F5344CB8AC3E}">
        <p14:creationId xmlns:p14="http://schemas.microsoft.com/office/powerpoint/2010/main" xmlns="" val="10403090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9A9E976-EC0B-4B74-8E47-CF62AC2E7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3200" smtClean="0"/>
              <a:t>IDE FITUR</a:t>
            </a:r>
            <a:endParaRPr lang="id-ID" sz="32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FADAEC7A-EF7D-44C0-8E88-2C0F552356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4046160743"/>
              </p:ext>
            </p:extLst>
          </p:nvPr>
        </p:nvGraphicFramePr>
        <p:xfrm>
          <a:off x="3868739" y="863603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48931736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69FB444-E959-4FC8-8A0E-39C0388C3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SISTEM PENDAFTARAN</a:t>
            </a:r>
            <a:endParaRPr lang="id-ID" sz="32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1AC34959-3817-4386-AFB7-CCDF0AE64E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521018204"/>
              </p:ext>
            </p:extLst>
          </p:nvPr>
        </p:nvGraphicFramePr>
        <p:xfrm>
          <a:off x="3868739" y="863601"/>
          <a:ext cx="7315200" cy="256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Content Placeholder 3">
            <a:extLst>
              <a:ext uri="{FF2B5EF4-FFF2-40B4-BE49-F238E27FC236}">
                <a16:creationId xmlns="" xmlns:a16="http://schemas.microsoft.com/office/drawing/2014/main" id="{1CB9CD7E-716A-4F2B-AC8F-7A8439499A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xmlns="" val="2298079651"/>
              </p:ext>
            </p:extLst>
          </p:nvPr>
        </p:nvGraphicFramePr>
        <p:xfrm>
          <a:off x="3868739" y="3429000"/>
          <a:ext cx="7315200" cy="256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A5B1759-D88D-4106-97B3-876057EABE6A}"/>
              </a:ext>
            </a:extLst>
          </p:cNvPr>
          <p:cNvSpPr txBox="1"/>
          <p:nvPr/>
        </p:nvSpPr>
        <p:spPr>
          <a:xfrm>
            <a:off x="4059044" y="863601"/>
            <a:ext cx="4362285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d-ID" dirty="0" smtClean="0"/>
              <a:t>FOTOGRAFI, KARIKATUR</a:t>
            </a:r>
            <a:r>
              <a:rPr lang="en-US" dirty="0" smtClean="0"/>
              <a:t> </a:t>
            </a:r>
            <a:r>
              <a:rPr lang="en-US" dirty="0"/>
              <a:t>DAN POSTER</a:t>
            </a:r>
            <a:endParaRPr lang="id-ID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1484024-0B88-4F84-8AD6-3C1996EC2C67}"/>
              </a:ext>
            </a:extLst>
          </p:cNvPr>
          <p:cNvSpPr txBox="1"/>
          <p:nvPr/>
        </p:nvSpPr>
        <p:spPr>
          <a:xfrm>
            <a:off x="4059044" y="3424429"/>
            <a:ext cx="4362285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VIDEO CREATIF</a:t>
            </a:r>
            <a:endParaRPr lang="id-ID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6A4C7E98-65E5-481A-9C36-1DFD0FBF57F5}"/>
              </a:ext>
            </a:extLst>
          </p:cNvPr>
          <p:cNvSpPr txBox="1"/>
          <p:nvPr/>
        </p:nvSpPr>
        <p:spPr>
          <a:xfrm>
            <a:off x="0" y="6164203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NB : BUKTI PEMBAYARAN DILAMPIRKAN DALAM GFORM (.JPG)</a:t>
            </a:r>
            <a:endParaRPr lang="id-ID" b="1" dirty="0"/>
          </a:p>
        </p:txBody>
      </p:sp>
    </p:spTree>
    <p:extLst>
      <p:ext uri="{BB962C8B-B14F-4D97-AF65-F5344CB8AC3E}">
        <p14:creationId xmlns:p14="http://schemas.microsoft.com/office/powerpoint/2010/main" xmlns="" val="248160746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62788E-C5BA-45F6-B93C-4539EFC0A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BIAYA PENDAFTARAN</a:t>
            </a:r>
            <a:endParaRPr lang="id-ID" sz="32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6456CE43-153E-4C9B-9656-87A90BCE79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268301448"/>
              </p:ext>
            </p:extLst>
          </p:nvPr>
        </p:nvGraphicFramePr>
        <p:xfrm>
          <a:off x="3868739" y="863603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4F87F0EF-2763-4856-9E0A-91496406C690}"/>
              </a:ext>
            </a:extLst>
          </p:cNvPr>
          <p:cNvSpPr txBox="1"/>
          <p:nvPr/>
        </p:nvSpPr>
        <p:spPr>
          <a:xfrm>
            <a:off x="0" y="6164203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NB : PEMBAYARAN DILAKUKAN MELALUI TF KE REKENING BENDAHARA/PENGDAN</a:t>
            </a:r>
            <a:endParaRPr lang="id-ID" b="1" dirty="0"/>
          </a:p>
        </p:txBody>
      </p:sp>
    </p:spTree>
    <p:extLst>
      <p:ext uri="{BB962C8B-B14F-4D97-AF65-F5344CB8AC3E}">
        <p14:creationId xmlns:p14="http://schemas.microsoft.com/office/powerpoint/2010/main" xmlns="" val="243534497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64D23E0-4E66-4DDB-BB6F-DFD833AC7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TARGET PESERTA LOMBA</a:t>
            </a:r>
            <a:endParaRPr lang="id-ID" sz="3200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="" xmlns:a16="http://schemas.microsoft.com/office/drawing/2014/main" id="{E48610AA-DE93-4DFC-9D8E-B97F257867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500672558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87465038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E8EDF51-EACD-4BDF-9DCF-3010E22B5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20" y="1123841"/>
            <a:ext cx="3293844" cy="4601183"/>
          </a:xfrm>
        </p:spPr>
        <p:txBody>
          <a:bodyPr/>
          <a:lstStyle/>
          <a:p>
            <a:r>
              <a:rPr lang="id-ID" dirty="0" smtClean="0"/>
              <a:t>GRANDFINALIS DAN </a:t>
            </a:r>
            <a:r>
              <a:rPr lang="en-US" dirty="0" smtClean="0"/>
              <a:t>FINALIS</a:t>
            </a:r>
            <a:endParaRPr lang="id-ID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03318429-7B18-4203-A2D1-B441C05BAC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1879290682"/>
              </p:ext>
            </p:extLst>
          </p:nvPr>
        </p:nvGraphicFramePr>
        <p:xfrm>
          <a:off x="3556506" y="868365"/>
          <a:ext cx="8070343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133C05A-1457-443F-91E3-4D955638BC87}"/>
              </a:ext>
            </a:extLst>
          </p:cNvPr>
          <p:cNvSpPr txBox="1"/>
          <p:nvPr/>
        </p:nvSpPr>
        <p:spPr>
          <a:xfrm>
            <a:off x="0" y="6164203"/>
            <a:ext cx="8568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NB : SAAT PENGUMUMAN FINALIS DISERTAKAN NOMOR URUT PESERTA</a:t>
            </a:r>
            <a:endParaRPr lang="id-ID" b="1" dirty="0"/>
          </a:p>
        </p:txBody>
      </p:sp>
    </p:spTree>
    <p:extLst>
      <p:ext uri="{BB962C8B-B14F-4D97-AF65-F5344CB8AC3E}">
        <p14:creationId xmlns:p14="http://schemas.microsoft.com/office/powerpoint/2010/main" xmlns="" val="136540295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3BA07F-D63C-40BC-9CBD-1E223E774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PRESENTASI FINALIS</a:t>
            </a:r>
            <a:endParaRPr lang="id-ID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D0D315DA-2BD2-471B-8067-3CFEFCBEA6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948220349"/>
              </p:ext>
            </p:extLst>
          </p:nvPr>
        </p:nvGraphicFramePr>
        <p:xfrm>
          <a:off x="3444633" y="863793"/>
          <a:ext cx="8339331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DD24E17-6330-4B1C-8BA3-836A7D31BC1A}"/>
              </a:ext>
            </a:extLst>
          </p:cNvPr>
          <p:cNvSpPr txBox="1"/>
          <p:nvPr/>
        </p:nvSpPr>
        <p:spPr>
          <a:xfrm>
            <a:off x="0" y="6164203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NB : PEMENANG </a:t>
            </a:r>
            <a:r>
              <a:rPr lang="id-ID" b="1" dirty="0" smtClean="0"/>
              <a:t>POSTER </a:t>
            </a:r>
            <a:r>
              <a:rPr lang="en-US" b="1" dirty="0" smtClean="0"/>
              <a:t>DINILAI </a:t>
            </a:r>
            <a:r>
              <a:rPr lang="en-US" b="1" dirty="0"/>
              <a:t>MELALUI AKUMULASI LIKE </a:t>
            </a:r>
            <a:r>
              <a:rPr lang="id-ID" b="1" dirty="0" smtClean="0"/>
              <a:t>, NILAI DARI JURI </a:t>
            </a:r>
            <a:r>
              <a:rPr lang="en-US" b="1" dirty="0" smtClean="0"/>
              <a:t>DAN </a:t>
            </a:r>
            <a:r>
              <a:rPr lang="id-ID" b="1" dirty="0" smtClean="0"/>
              <a:t>PRESENTASI</a:t>
            </a:r>
            <a:endParaRPr lang="id-ID" b="1" dirty="0"/>
          </a:p>
        </p:txBody>
      </p:sp>
    </p:spTree>
    <p:extLst>
      <p:ext uri="{BB962C8B-B14F-4D97-AF65-F5344CB8AC3E}">
        <p14:creationId xmlns:p14="http://schemas.microsoft.com/office/powerpoint/2010/main" xmlns="" val="73411395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EDEC58C-4A6E-40E4-8D00-192F2D634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REWARD!!!</a:t>
            </a:r>
            <a:br>
              <a:rPr lang="en-US" dirty="0"/>
            </a:br>
            <a:r>
              <a:rPr lang="en-US" dirty="0"/>
              <a:t>E-SERTIFICAT + UANG PEMBINAAN + </a:t>
            </a:r>
            <a:r>
              <a:rPr lang="id-ID" dirty="0" smtClean="0"/>
              <a:t>BRIVET </a:t>
            </a:r>
            <a:r>
              <a:rPr lang="id-ID" sz="2200" dirty="0" smtClean="0"/>
              <a:t>(UNTUK KATEGORI MENWA), </a:t>
            </a:r>
            <a:r>
              <a:rPr lang="id-ID" dirty="0" smtClean="0"/>
              <a:t>PLAKAT/ BROS (</a:t>
            </a:r>
            <a:r>
              <a:rPr lang="id-ID" sz="2200" dirty="0" smtClean="0"/>
              <a:t>KATEGORI MAHASISWA UMUM</a:t>
            </a:r>
            <a:r>
              <a:rPr lang="id-ID" dirty="0" smtClean="0"/>
              <a:t>)</a:t>
            </a:r>
            <a:endParaRPr lang="id-ID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18DB364E-CCAB-4176-AEE7-F9FF854BBB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57138186"/>
              </p:ext>
            </p:extLst>
          </p:nvPr>
        </p:nvGraphicFramePr>
        <p:xfrm>
          <a:off x="3586741" y="863793"/>
          <a:ext cx="8070343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351AAE53-C8F3-4285-965F-05C1CA44C88D}"/>
              </a:ext>
            </a:extLst>
          </p:cNvPr>
          <p:cNvSpPr txBox="1"/>
          <p:nvPr/>
        </p:nvSpPr>
        <p:spPr>
          <a:xfrm>
            <a:off x="0" y="6164203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NB : E-SERTIFICAT UNTUK SELURUH PESERTA</a:t>
            </a:r>
            <a:endParaRPr lang="id-ID" b="1" dirty="0"/>
          </a:p>
        </p:txBody>
      </p:sp>
    </p:spTree>
    <p:extLst>
      <p:ext uri="{BB962C8B-B14F-4D97-AF65-F5344CB8AC3E}">
        <p14:creationId xmlns:p14="http://schemas.microsoft.com/office/powerpoint/2010/main" xmlns="" val="156724369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Frame">
    <a:dk1>
      <a:srgbClr val="000000"/>
    </a:dk1>
    <a:lt1>
      <a:srgbClr val="FFFFFF"/>
    </a:lt1>
    <a:dk2>
      <a:srgbClr val="545454"/>
    </a:dk2>
    <a:lt2>
      <a:srgbClr val="BFBFBF"/>
    </a:lt2>
    <a:accent1>
      <a:srgbClr val="40BAD2"/>
    </a:accent1>
    <a:accent2>
      <a:srgbClr val="FAB900"/>
    </a:accent2>
    <a:accent3>
      <a:srgbClr val="90BB23"/>
    </a:accent3>
    <a:accent4>
      <a:srgbClr val="EE7008"/>
    </a:accent4>
    <a:accent5>
      <a:srgbClr val="1AB39F"/>
    </a:accent5>
    <a:accent6>
      <a:srgbClr val="D5393D"/>
    </a:accent6>
    <a:hlink>
      <a:srgbClr val="90BB23"/>
    </a:hlink>
    <a:folHlink>
      <a:srgbClr val="EE700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3409</TotalTime>
  <Words>343</Words>
  <Application>Microsoft Office PowerPoint</Application>
  <PresentationFormat>Custom</PresentationFormat>
  <Paragraphs>91</Paragraphs>
  <Slides>13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Frame</vt:lpstr>
      <vt:lpstr>SEMESTA 2022</vt:lpstr>
      <vt:lpstr>KONSEP PERLOMBAAN</vt:lpstr>
      <vt:lpstr>IDE FITUR</vt:lpstr>
      <vt:lpstr>SISTEM PENDAFTARAN</vt:lpstr>
      <vt:lpstr>BIAYA PENDAFTARAN</vt:lpstr>
      <vt:lpstr>TARGET PESERTA LOMBA</vt:lpstr>
      <vt:lpstr>GRANDFINALIS DAN FINALIS</vt:lpstr>
      <vt:lpstr>PRESENTASI FINALIS</vt:lpstr>
      <vt:lpstr>REWARD!!! E-SERTIFICAT + UANG PEMBINAAN + BRIVET (UNTUK KATEGORI MENWA), PLAKAT/ BROS (KATEGORI MAHASISWA UMUM)</vt:lpstr>
      <vt:lpstr>PENGUMUMAN JUARA</vt:lpstr>
      <vt:lpstr>KONSEP ACARA</vt:lpstr>
      <vt:lpstr>SEMINAR</vt:lpstr>
      <vt:lpstr>PESERTA SEMINAR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SUKSES</dc:creator>
  <cp:lastModifiedBy>Windows User</cp:lastModifiedBy>
  <cp:revision>56</cp:revision>
  <dcterms:created xsi:type="dcterms:W3CDTF">2020-07-06T02:37:36Z</dcterms:created>
  <dcterms:modified xsi:type="dcterms:W3CDTF">2022-06-25T01:32:54Z</dcterms:modified>
</cp:coreProperties>
</file>

<file path=docProps/thumbnail.jpeg>
</file>